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8" r:id="rId4"/>
    <p:sldId id="269" r:id="rId5"/>
    <p:sldId id="257" r:id="rId6"/>
    <p:sldId id="270" r:id="rId7"/>
    <p:sldId id="258" r:id="rId8"/>
    <p:sldId id="271" r:id="rId9"/>
    <p:sldId id="265" r:id="rId10"/>
    <p:sldId id="273" r:id="rId11"/>
    <p:sldId id="272" r:id="rId12"/>
    <p:sldId id="260" r:id="rId13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g0JEazPN93Z1ybSnA/d7H5XwXI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00FF00"/>
    <a:srgbClr val="66FF99"/>
    <a:srgbClr val="9999FF"/>
    <a:srgbClr val="6600CC"/>
    <a:srgbClr val="CC99FF"/>
    <a:srgbClr val="FFFFCC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74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dirty="0"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dirty="0"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6e455c8a5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76e455c8a5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dirty="0"/>
          </a:p>
        </p:txBody>
      </p:sp>
      <p:sp>
        <p:nvSpPr>
          <p:cNvPr id="119" name="Google Shape;119;g276e455c8a5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276e455c8a5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g276e455c8a5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76e455c8a5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"/>
          <p:cNvCxnSpPr/>
          <p:nvPr/>
        </p:nvCxnSpPr>
        <p:spPr>
          <a:xfrm>
            <a:off x="9144000" y="9639300"/>
            <a:ext cx="3356539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1"/>
          <p:cNvSpPr txBox="1"/>
          <p:nvPr/>
        </p:nvSpPr>
        <p:spPr>
          <a:xfrm>
            <a:off x="887373" y="2427025"/>
            <a:ext cx="1723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Basic Details of the Team and Problem Statement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620175" y="3459463"/>
            <a:ext cx="146883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 dirty="0">
                <a:solidFill>
                  <a:srgbClr val="9900FF"/>
                </a:solidFill>
                <a:latin typeface="Cambria"/>
                <a:ea typeface="Cambria"/>
                <a:cs typeface="Cambria"/>
                <a:sym typeface="Cambria"/>
              </a:rPr>
              <a:t>PS ID:</a:t>
            </a:r>
            <a:r>
              <a:rPr lang="en-US" sz="2700" b="0" i="0" u="none" strike="noStrike" cap="none" dirty="0">
                <a:solidFill>
                  <a:srgbClr val="008000"/>
                </a:solidFill>
                <a:latin typeface="Cambria"/>
                <a:ea typeface="Cambria"/>
                <a:cs typeface="Cambria"/>
                <a:sym typeface="Cambria"/>
              </a:rPr>
              <a:t>    T3PS03</a:t>
            </a:r>
            <a:endParaRPr sz="2700" b="0" i="0" u="none" strike="noStrike" cap="none" dirty="0">
              <a:solidFill>
                <a:srgbClr val="008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 dirty="0">
              <a:solidFill>
                <a:srgbClr val="008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just" rtl="0">
              <a:lnSpc>
                <a:spcPct val="104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 dirty="0">
                <a:solidFill>
                  <a:srgbClr val="9900FF"/>
                </a:solidFill>
                <a:latin typeface="Cambria"/>
                <a:ea typeface="Cambria"/>
                <a:cs typeface="Cambria"/>
                <a:sym typeface="Cambria"/>
              </a:rPr>
              <a:t>Problem Statement Title:</a:t>
            </a:r>
            <a:r>
              <a:rPr lang="en-US" sz="2700" b="0" i="0" u="none" strike="noStrike" cap="none" dirty="0">
                <a:solidFill>
                  <a:srgbClr val="008000"/>
                </a:solidFill>
                <a:latin typeface="Cambria"/>
                <a:ea typeface="Cambria"/>
                <a:cs typeface="Cambria"/>
                <a:sym typeface="Cambria"/>
              </a:rPr>
              <a:t> BLOCKCHAIN FOR RENEWABLE ENERGY TRADING</a:t>
            </a:r>
            <a:endParaRPr sz="2700" b="0" i="0" u="none" strike="noStrike" cap="none" dirty="0">
              <a:solidFill>
                <a:srgbClr val="008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just" rtl="0">
              <a:lnSpc>
                <a:spcPct val="104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 dirty="0">
              <a:solidFill>
                <a:srgbClr val="008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just" rtl="0">
              <a:lnSpc>
                <a:spcPct val="104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 dirty="0">
                <a:solidFill>
                  <a:srgbClr val="9900FF"/>
                </a:solidFill>
                <a:latin typeface="Cambria"/>
                <a:ea typeface="Cambria"/>
                <a:cs typeface="Cambria"/>
                <a:sym typeface="Cambria"/>
              </a:rPr>
              <a:t>Team Name:</a:t>
            </a:r>
            <a:r>
              <a:rPr lang="en-US" sz="2700" b="0" i="0" u="none" strike="noStrike" cap="none" dirty="0">
                <a:solidFill>
                  <a:srgbClr val="008000"/>
                </a:solidFill>
                <a:latin typeface="Cambria"/>
                <a:ea typeface="Cambria"/>
                <a:cs typeface="Cambria"/>
                <a:sym typeface="Cambria"/>
              </a:rPr>
              <a:t> ECO LEDGENCE</a:t>
            </a:r>
            <a:endParaRPr sz="2700" b="0" i="0" u="none" strike="noStrike" cap="none" dirty="0">
              <a:solidFill>
                <a:srgbClr val="008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just" rtl="0">
              <a:lnSpc>
                <a:spcPct val="104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 dirty="0">
              <a:solidFill>
                <a:srgbClr val="008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 dirty="0">
                <a:solidFill>
                  <a:srgbClr val="9900FF"/>
                </a:solidFill>
                <a:latin typeface="Cambria"/>
                <a:ea typeface="Cambria"/>
                <a:cs typeface="Cambria"/>
                <a:sym typeface="Cambria"/>
              </a:rPr>
              <a:t>Team Leader Name:</a:t>
            </a:r>
            <a:r>
              <a:rPr lang="en-US" sz="2700" b="0" i="0" u="none" strike="noStrike" cap="none" dirty="0">
                <a:solidFill>
                  <a:srgbClr val="008000"/>
                </a:solidFill>
                <a:latin typeface="Cambria"/>
                <a:ea typeface="Cambria"/>
                <a:cs typeface="Cambria"/>
                <a:sym typeface="Cambria"/>
              </a:rPr>
              <a:t> KARMUHILAN D B</a:t>
            </a:r>
            <a:endParaRPr sz="2700" b="0" i="0" u="none" strike="noStrike" cap="none" dirty="0">
              <a:solidFill>
                <a:srgbClr val="008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 dirty="0">
              <a:solidFill>
                <a:srgbClr val="008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 dirty="0">
                <a:solidFill>
                  <a:srgbClr val="9900FF"/>
                </a:solidFill>
                <a:latin typeface="Cambria"/>
                <a:ea typeface="Cambria"/>
                <a:cs typeface="Cambria"/>
                <a:sym typeface="Cambria"/>
              </a:rPr>
              <a:t>Institute Name: </a:t>
            </a:r>
            <a:r>
              <a:rPr lang="en-US" sz="2700" dirty="0">
                <a:solidFill>
                  <a:srgbClr val="9900FF"/>
                </a:solidFill>
                <a:latin typeface="Cambria"/>
                <a:ea typeface="Cambria"/>
                <a:cs typeface="Cambria"/>
                <a:sym typeface="Cambria"/>
              </a:rPr>
              <a:t> RATHINAM COLLEGE OF ARTS AND SCIENCE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300" y="374000"/>
            <a:ext cx="3382167" cy="16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l="30389" r="30614" b="41008"/>
          <a:stretch/>
        </p:blipFill>
        <p:spPr>
          <a:xfrm>
            <a:off x="95750" y="8881100"/>
            <a:ext cx="1682601" cy="12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4">
            <a:alphaModFix/>
          </a:blip>
          <a:srcRect l="7484" t="32216" b="30142"/>
          <a:stretch/>
        </p:blipFill>
        <p:spPr>
          <a:xfrm>
            <a:off x="3949750" y="651475"/>
            <a:ext cx="3382175" cy="13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00358" y="651477"/>
            <a:ext cx="2084068" cy="11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65250" y="651475"/>
            <a:ext cx="2754800" cy="11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63400" y="989775"/>
            <a:ext cx="2754799" cy="69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79025" y="839300"/>
            <a:ext cx="3170202" cy="8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8071AF-3AA6-8762-40E4-40BBADF1D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889215"/>
              </p:ext>
            </p:extLst>
          </p:nvPr>
        </p:nvGraphicFramePr>
        <p:xfrm>
          <a:off x="1935480" y="1445260"/>
          <a:ext cx="12192000" cy="4452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85650849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701352028"/>
                    </a:ext>
                  </a:extLst>
                </a:gridCol>
              </a:tblGrid>
              <a:tr h="494736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Particulars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Estimated Cost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06951"/>
                  </a:ext>
                </a:extLst>
              </a:tr>
              <a:tr h="494736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Solar Panels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 Crore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124210"/>
                  </a:ext>
                </a:extLst>
              </a:tr>
              <a:tr h="494736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Solar Inverter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 Crore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411811"/>
                  </a:ext>
                </a:extLst>
              </a:tr>
              <a:tr h="494736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Combiners + Junction Boxes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 Lakh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044568"/>
                  </a:ext>
                </a:extLst>
              </a:tr>
              <a:tr h="494736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Protective Gears Arrangement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 Lakh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85118"/>
                  </a:ext>
                </a:extLst>
              </a:tr>
              <a:tr h="494736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SCADA &amp; Data Logger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 Lakh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7937"/>
                  </a:ext>
                </a:extLst>
              </a:tr>
              <a:tr h="494736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Land Bank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*5 Acre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395412"/>
                  </a:ext>
                </a:extLst>
              </a:tr>
              <a:tr h="494736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Erection of Project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 lakh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046737"/>
                  </a:ext>
                </a:extLst>
              </a:tr>
              <a:tr h="494736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Total Project Cost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4.87 Cr. (Approx.)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2176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491C59-B06E-8074-B020-CFEA4B9FD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6241"/>
              </p:ext>
            </p:extLst>
          </p:nvPr>
        </p:nvGraphicFramePr>
        <p:xfrm>
          <a:off x="1991360" y="7358380"/>
          <a:ext cx="12192000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612376902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755388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Particulars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43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Average Daily energy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4000 kWh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4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Annual energy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4000×365=14,60,000 units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79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Govt. pays per unit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3.85 ₹/unit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[According to Central Electricity Regulatory Commission (CERC)]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39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Total income over the 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₹56,21,000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4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Net income over the 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₹43,51,000 (Total income – Annual Maintenance Cost)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597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3A8F6B3-FD1E-848B-9FEB-1030E3AF6E4B}"/>
              </a:ext>
            </a:extLst>
          </p:cNvPr>
          <p:cNvSpPr txBox="1"/>
          <p:nvPr/>
        </p:nvSpPr>
        <p:spPr>
          <a:xfrm>
            <a:off x="1127760" y="167640"/>
            <a:ext cx="1374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+mj-lt"/>
              </a:rPr>
              <a:t>PROJECT COST OF 1MW SOLAR PLANT</a:t>
            </a:r>
          </a:p>
        </p:txBody>
      </p:sp>
      <p:pic>
        <p:nvPicPr>
          <p:cNvPr id="10" name="Google Shape;124;g276e455c8a5_0_0">
            <a:extLst>
              <a:ext uri="{FF2B5EF4-FFF2-40B4-BE49-F238E27FC236}">
                <a16:creationId xmlns:a16="http://schemas.microsoft.com/office/drawing/2014/main" id="{44DEE99B-FE96-014A-DEFD-A0151ED718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389" r="30615" b="41009"/>
          <a:stretch/>
        </p:blipFill>
        <p:spPr>
          <a:xfrm>
            <a:off x="95750" y="8881100"/>
            <a:ext cx="1682601" cy="124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1;p2">
            <a:extLst>
              <a:ext uri="{FF2B5EF4-FFF2-40B4-BE49-F238E27FC236}">
                <a16:creationId xmlns:a16="http://schemas.microsoft.com/office/drawing/2014/main" id="{0B7C493D-CE4F-151D-1899-8A1F165CE231}"/>
              </a:ext>
            </a:extLst>
          </p:cNvPr>
          <p:cNvCxnSpPr>
            <a:cxnSpLocks/>
          </p:cNvCxnSpPr>
          <p:nvPr/>
        </p:nvCxnSpPr>
        <p:spPr>
          <a:xfrm>
            <a:off x="1214404" y="890995"/>
            <a:ext cx="10611836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B4375C-40DB-DB46-987B-F0A2A0576D20}"/>
              </a:ext>
            </a:extLst>
          </p:cNvPr>
          <p:cNvSpPr txBox="1"/>
          <p:nvPr/>
        </p:nvSpPr>
        <p:spPr>
          <a:xfrm>
            <a:off x="1432560" y="5958840"/>
            <a:ext cx="8061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INCOME</a:t>
            </a:r>
          </a:p>
        </p:txBody>
      </p:sp>
      <p:cxnSp>
        <p:nvCxnSpPr>
          <p:cNvPr id="16" name="Google Shape;111;p2">
            <a:extLst>
              <a:ext uri="{FF2B5EF4-FFF2-40B4-BE49-F238E27FC236}">
                <a16:creationId xmlns:a16="http://schemas.microsoft.com/office/drawing/2014/main" id="{5A989D0A-9665-0AED-CD4A-19901588DA9C}"/>
              </a:ext>
            </a:extLst>
          </p:cNvPr>
          <p:cNvCxnSpPr>
            <a:cxnSpLocks/>
          </p:cNvCxnSpPr>
          <p:nvPr/>
        </p:nvCxnSpPr>
        <p:spPr>
          <a:xfrm>
            <a:off x="1503964" y="6788875"/>
            <a:ext cx="2732756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0225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56E37-C0CF-44F0-9B79-94BF4CD163C4}"/>
              </a:ext>
            </a:extLst>
          </p:cNvPr>
          <p:cNvSpPr txBox="1"/>
          <p:nvPr/>
        </p:nvSpPr>
        <p:spPr>
          <a:xfrm>
            <a:off x="518160" y="396240"/>
            <a:ext cx="789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/>
              <a:t>Value Proposition</a:t>
            </a:r>
          </a:p>
        </p:txBody>
      </p:sp>
      <p:cxnSp>
        <p:nvCxnSpPr>
          <p:cNvPr id="3" name="Google Shape;111;p2">
            <a:extLst>
              <a:ext uri="{FF2B5EF4-FFF2-40B4-BE49-F238E27FC236}">
                <a16:creationId xmlns:a16="http://schemas.microsoft.com/office/drawing/2014/main" id="{3351DCA5-B72C-FA45-827E-C9CD3CA91CA7}"/>
              </a:ext>
            </a:extLst>
          </p:cNvPr>
          <p:cNvCxnSpPr>
            <a:cxnSpLocks/>
          </p:cNvCxnSpPr>
          <p:nvPr/>
        </p:nvCxnSpPr>
        <p:spPr>
          <a:xfrm>
            <a:off x="777240" y="1287235"/>
            <a:ext cx="6385560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01FDF68-08F0-D537-54C7-D0842F5F7602}"/>
              </a:ext>
            </a:extLst>
          </p:cNvPr>
          <p:cNvSpPr txBox="1"/>
          <p:nvPr/>
        </p:nvSpPr>
        <p:spPr>
          <a:xfrm>
            <a:off x="2072640" y="2895600"/>
            <a:ext cx="10256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REDUCTION OF ENERGY WASTE BY 25%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80DE8-F8A4-A77A-BADD-85F7C6D461D4}"/>
              </a:ext>
            </a:extLst>
          </p:cNvPr>
          <p:cNvSpPr txBox="1"/>
          <p:nvPr/>
        </p:nvSpPr>
        <p:spPr>
          <a:xfrm>
            <a:off x="2453640" y="4709160"/>
            <a:ext cx="954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REDUCING THE EMISSION OF CARBON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5FC16-2404-C352-B084-B67317EE8FED}"/>
              </a:ext>
            </a:extLst>
          </p:cNvPr>
          <p:cNvSpPr txBox="1"/>
          <p:nvPr/>
        </p:nvSpPr>
        <p:spPr>
          <a:xfrm>
            <a:off x="3672840" y="7940040"/>
            <a:ext cx="560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COST REDUCTION</a:t>
            </a:r>
          </a:p>
        </p:txBody>
      </p:sp>
      <p:sp>
        <p:nvSpPr>
          <p:cNvPr id="8" name="Google Shape;10445;p40">
            <a:extLst>
              <a:ext uri="{FF2B5EF4-FFF2-40B4-BE49-F238E27FC236}">
                <a16:creationId xmlns:a16="http://schemas.microsoft.com/office/drawing/2014/main" id="{2642D950-B564-71C9-3118-0FCF27BE773A}"/>
              </a:ext>
            </a:extLst>
          </p:cNvPr>
          <p:cNvSpPr/>
          <p:nvPr/>
        </p:nvSpPr>
        <p:spPr>
          <a:xfrm rot="10800000">
            <a:off x="341995" y="2698790"/>
            <a:ext cx="13191124" cy="1141689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noFill/>
          <a:ln w="57150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445;p40">
            <a:extLst>
              <a:ext uri="{FF2B5EF4-FFF2-40B4-BE49-F238E27FC236}">
                <a16:creationId xmlns:a16="http://schemas.microsoft.com/office/drawing/2014/main" id="{7C2A1A30-2932-4D72-3E5A-450032842037}"/>
              </a:ext>
            </a:extLst>
          </p:cNvPr>
          <p:cNvSpPr/>
          <p:nvPr/>
        </p:nvSpPr>
        <p:spPr>
          <a:xfrm rot="10800000">
            <a:off x="463915" y="4405670"/>
            <a:ext cx="13191124" cy="1141689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noFill/>
          <a:ln w="57150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445;p40">
            <a:extLst>
              <a:ext uri="{FF2B5EF4-FFF2-40B4-BE49-F238E27FC236}">
                <a16:creationId xmlns:a16="http://schemas.microsoft.com/office/drawing/2014/main" id="{D0062114-EE3D-A791-4CF0-AA9BABD3C3CD}"/>
              </a:ext>
            </a:extLst>
          </p:cNvPr>
          <p:cNvSpPr/>
          <p:nvPr/>
        </p:nvSpPr>
        <p:spPr>
          <a:xfrm rot="10800000">
            <a:off x="220075" y="6066830"/>
            <a:ext cx="13191124" cy="1141689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noFill/>
          <a:ln w="57150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445;p40">
            <a:extLst>
              <a:ext uri="{FF2B5EF4-FFF2-40B4-BE49-F238E27FC236}">
                <a16:creationId xmlns:a16="http://schemas.microsoft.com/office/drawing/2014/main" id="{FA0E6FE0-E8A9-5B90-92FA-C3422CE82BA4}"/>
              </a:ext>
            </a:extLst>
          </p:cNvPr>
          <p:cNvSpPr/>
          <p:nvPr/>
        </p:nvSpPr>
        <p:spPr>
          <a:xfrm rot="10800000">
            <a:off x="204835" y="7667030"/>
            <a:ext cx="13191124" cy="1141689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noFill/>
          <a:ln w="57150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8C558-C8D7-3D59-B173-A312F39F7234}"/>
              </a:ext>
            </a:extLst>
          </p:cNvPr>
          <p:cNvSpPr txBox="1"/>
          <p:nvPr/>
        </p:nvSpPr>
        <p:spPr>
          <a:xfrm>
            <a:off x="2484120" y="6294120"/>
            <a:ext cx="918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DECENTRALIZING ENERGY MARKET</a:t>
            </a:r>
          </a:p>
        </p:txBody>
      </p:sp>
      <p:pic>
        <p:nvPicPr>
          <p:cNvPr id="17" name="Google Shape;124;g276e455c8a5_0_0">
            <a:extLst>
              <a:ext uri="{FF2B5EF4-FFF2-40B4-BE49-F238E27FC236}">
                <a16:creationId xmlns:a16="http://schemas.microsoft.com/office/drawing/2014/main" id="{86EA83C6-6504-E124-CD75-D61E1F0A10A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389" r="30615" b="41009"/>
          <a:stretch/>
        </p:blipFill>
        <p:spPr>
          <a:xfrm>
            <a:off x="0" y="8759180"/>
            <a:ext cx="1682601" cy="124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25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4"/>
          <p:cNvCxnSpPr/>
          <p:nvPr/>
        </p:nvCxnSpPr>
        <p:spPr>
          <a:xfrm>
            <a:off x="1350680" y="2606856"/>
            <a:ext cx="3356400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4"/>
          <p:cNvSpPr txBox="1"/>
          <p:nvPr/>
        </p:nvSpPr>
        <p:spPr>
          <a:xfrm>
            <a:off x="1446034" y="1375745"/>
            <a:ext cx="9926261" cy="85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Team Member Details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2893834" y="3047581"/>
            <a:ext cx="10913606" cy="776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Team Leader Name: KARMUKHILAN D B</a:t>
            </a:r>
            <a:endParaRPr sz="14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Branch: BSc 	Stream: Digital and cyber forensic science 	Year: 3rd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Team Member 1 Name: ANASTACIA ALENA ARDELL J G</a:t>
            </a:r>
            <a:endParaRPr sz="14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259944"/>
              </a:lnSpc>
              <a:buSzPts val="1800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Branch: BSc 	Stream: Digital and cyber forensic science 	Year: 3rd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Team Member 2 Name: MAHALAXMI N</a:t>
            </a:r>
            <a:endParaRPr sz="14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259944"/>
              </a:lnSpc>
              <a:buSzPts val="1800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Branch: BSc 	Stream: Digital and cyber forensic science  	Year: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3rd 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Team Member 3 Name: RAJAPARAMESHWARAN R</a:t>
            </a:r>
            <a:endParaRPr sz="14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259944"/>
              </a:lnSpc>
              <a:buSzPts val="1800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Branch: BSc 	Stream:</a:t>
            </a:r>
            <a:r>
              <a:rPr lang="en-US" sz="1800" dirty="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Digital and cyber forensic science 	Year: 3rd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9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3" name="Google Shape;153;p4"/>
          <p:cNvPicPr preferRelativeResize="0"/>
          <p:nvPr/>
        </p:nvPicPr>
        <p:blipFill rotWithShape="1">
          <a:blip r:embed="rId3">
            <a:alphaModFix/>
          </a:blip>
          <a:srcRect l="30389" r="30614" b="41008"/>
          <a:stretch/>
        </p:blipFill>
        <p:spPr>
          <a:xfrm>
            <a:off x="95750" y="8881100"/>
            <a:ext cx="1682601" cy="12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2876;p20">
            <a:extLst>
              <a:ext uri="{FF2B5EF4-FFF2-40B4-BE49-F238E27FC236}">
                <a16:creationId xmlns:a16="http://schemas.microsoft.com/office/drawing/2014/main" id="{62AE29A4-6A8D-8090-0259-21F50FBB4ECE}"/>
              </a:ext>
            </a:extLst>
          </p:cNvPr>
          <p:cNvSpPr/>
          <p:nvPr/>
        </p:nvSpPr>
        <p:spPr>
          <a:xfrm>
            <a:off x="7229770" y="5113500"/>
            <a:ext cx="679790" cy="662460"/>
          </a:xfrm>
          <a:custGeom>
            <a:avLst/>
            <a:gdLst/>
            <a:ahLst/>
            <a:cxnLst/>
            <a:rect l="l" t="t" r="r" b="b"/>
            <a:pathLst>
              <a:path w="11574" h="11573" extrusionOk="0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5543D-98F6-F63C-DE17-1645D96ECD93}"/>
              </a:ext>
            </a:extLst>
          </p:cNvPr>
          <p:cNvSpPr txBox="1"/>
          <p:nvPr/>
        </p:nvSpPr>
        <p:spPr>
          <a:xfrm>
            <a:off x="1005840" y="822960"/>
            <a:ext cx="947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Arial Black" panose="020B0A04020102020204" pitchFamily="34" charset="0"/>
              </a:rPr>
              <a:t>PROBLEM SIGNIFICANCE</a:t>
            </a:r>
          </a:p>
        </p:txBody>
      </p:sp>
      <p:cxnSp>
        <p:nvCxnSpPr>
          <p:cNvPr id="3" name="Google Shape;111;p2">
            <a:extLst>
              <a:ext uri="{FF2B5EF4-FFF2-40B4-BE49-F238E27FC236}">
                <a16:creationId xmlns:a16="http://schemas.microsoft.com/office/drawing/2014/main" id="{986017A0-857F-5CD4-068A-B0101C026BD4}"/>
              </a:ext>
            </a:extLst>
          </p:cNvPr>
          <p:cNvCxnSpPr>
            <a:cxnSpLocks/>
          </p:cNvCxnSpPr>
          <p:nvPr/>
        </p:nvCxnSpPr>
        <p:spPr>
          <a:xfrm>
            <a:off x="1077244" y="1668235"/>
            <a:ext cx="8722076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2869;p20">
            <a:extLst>
              <a:ext uri="{FF2B5EF4-FFF2-40B4-BE49-F238E27FC236}">
                <a16:creationId xmlns:a16="http://schemas.microsoft.com/office/drawing/2014/main" id="{6B101700-86C2-E56D-BFC9-E77E2C039C4A}"/>
              </a:ext>
            </a:extLst>
          </p:cNvPr>
          <p:cNvSpPr txBox="1"/>
          <p:nvPr/>
        </p:nvSpPr>
        <p:spPr>
          <a:xfrm>
            <a:off x="612714" y="2830494"/>
            <a:ext cx="7251125" cy="514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   </a:t>
            </a:r>
            <a:r>
              <a:rPr lang="en-US" sz="3200" b="1" dirty="0">
                <a:solidFill>
                  <a:srgbClr val="00C3B1"/>
                </a:solidFill>
                <a:latin typeface="+mj-lt"/>
                <a:cs typeface="Times New Roman" panose="02020603050405020304" pitchFamily="18" charset="0"/>
              </a:rPr>
              <a:t>Poor returns of the Investment               </a:t>
            </a:r>
            <a:endParaRPr sz="3200" b="1" dirty="0">
              <a:solidFill>
                <a:srgbClr val="00C3B1"/>
              </a:solidFill>
              <a:latin typeface="+mj-lt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C3B1"/>
                </a:solidFill>
                <a:latin typeface="+mn-lt"/>
              </a:rPr>
              <a:t>        </a:t>
            </a:r>
            <a:r>
              <a:rPr lang="en-US" sz="2400" b="1" dirty="0">
                <a:latin typeface="+mn-lt"/>
              </a:rPr>
              <a:t>In comparison to solar investors, who earn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+mn-lt"/>
              </a:rPr>
              <a:t>        a sufficient profit ratio, consumers receive a</a:t>
            </a:r>
            <a:r>
              <a:rPr lang="en-IN" sz="2400" b="1" dirty="0">
                <a:latin typeface="+mn-lt"/>
              </a:rPr>
              <a:t>  lower profit ratio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+mn-l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+mn-lt"/>
              </a:rPr>
              <a:t>                  </a:t>
            </a:r>
            <a:endParaRPr sz="2000" b="1" dirty="0">
              <a:latin typeface="+mn-l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+mj-lt"/>
              </a:rPr>
              <a:t>    </a:t>
            </a:r>
            <a:r>
              <a:rPr lang="en-US" sz="3200" b="1" dirty="0">
                <a:solidFill>
                  <a:srgbClr val="00C3B1"/>
                </a:solidFill>
                <a:latin typeface="+mj-lt"/>
              </a:rPr>
              <a:t>Compatibility Issues </a:t>
            </a:r>
            <a:r>
              <a:rPr lang="en-US" sz="3200" b="1" dirty="0">
                <a:solidFill>
                  <a:srgbClr val="00C3B1"/>
                </a:solidFill>
              </a:rPr>
              <a:t>      </a:t>
            </a:r>
            <a:endParaRPr sz="3200" b="1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            </a:t>
            </a:r>
            <a:r>
              <a:rPr lang="en-US" sz="2400" b="1" dirty="0">
                <a:solidFill>
                  <a:schemeClr val="dk1"/>
                </a:solidFill>
                <a:latin typeface="+mn-lt"/>
              </a:rPr>
              <a:t>Incompatibility with existing system </a:t>
            </a:r>
            <a:endParaRPr sz="2400" b="1" dirty="0">
              <a:solidFill>
                <a:schemeClr val="dk1"/>
              </a:solidFill>
              <a:latin typeface="+mn-l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+mn-lt"/>
              </a:rPr>
              <a:t>                             or software</a:t>
            </a:r>
            <a:endParaRPr sz="2400" b="1" dirty="0">
              <a:solidFill>
                <a:schemeClr val="dk1"/>
              </a:solidFill>
              <a:latin typeface="+mn-lt"/>
            </a:endParaRPr>
          </a:p>
          <a:p>
            <a:pPr marL="0" lvl="0" indent="0" algn="just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C3B1"/>
                </a:solidFill>
                <a:latin typeface="+mn-lt"/>
              </a:rPr>
              <a:t>         </a:t>
            </a:r>
            <a:endParaRPr sz="2000" b="1" dirty="0">
              <a:solidFill>
                <a:srgbClr val="00C3B1"/>
              </a:solidFill>
              <a:latin typeface="+mn-lt"/>
            </a:endParaRPr>
          </a:p>
          <a:p>
            <a:pPr marL="0" lvl="0" indent="0" algn="just" rtl="0">
              <a:lnSpc>
                <a:spcPct val="10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00C3B1"/>
                </a:solidFill>
              </a:rPr>
              <a:t>       </a:t>
            </a:r>
          </a:p>
          <a:p>
            <a:pPr marL="0" lvl="0" indent="0" algn="just" rtl="0">
              <a:lnSpc>
                <a:spcPct val="10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C3B1"/>
                </a:solidFill>
                <a:latin typeface="+mn-lt"/>
              </a:rPr>
              <a:t>    High Commission</a:t>
            </a:r>
            <a:endParaRPr sz="3200" b="1" dirty="0">
              <a:solidFill>
                <a:srgbClr val="00C3B1"/>
              </a:solidFill>
              <a:latin typeface="+mn-lt"/>
            </a:endParaRPr>
          </a:p>
          <a:p>
            <a:pPr marL="0" lvl="0" indent="0" algn="just" rtl="0">
              <a:lnSpc>
                <a:spcPct val="10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400" b="1" dirty="0"/>
              <a:t>           </a:t>
            </a:r>
            <a:r>
              <a:rPr lang="en-US" sz="2400" b="1" dirty="0">
                <a:latin typeface="+mn-lt"/>
              </a:rPr>
              <a:t>Higher transactional Commissio</a:t>
            </a:r>
            <a:r>
              <a:rPr lang="en-US" sz="2000" b="1" dirty="0">
                <a:latin typeface="+mn-lt"/>
              </a:rPr>
              <a:t>n</a:t>
            </a:r>
            <a:endParaRPr sz="2000" b="1" dirty="0">
              <a:latin typeface="+mn-lt"/>
            </a:endParaRPr>
          </a:p>
          <a:p>
            <a:pPr marL="0" lvl="0" indent="0" algn="just" rtl="0">
              <a:lnSpc>
                <a:spcPct val="103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+mn-lt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None/>
            </a:pPr>
            <a:endParaRPr sz="1700" b="1" dirty="0">
              <a:solidFill>
                <a:srgbClr val="00C3B1"/>
              </a:solidFill>
            </a:endParaRPr>
          </a:p>
        </p:txBody>
      </p:sp>
      <p:sp>
        <p:nvSpPr>
          <p:cNvPr id="6" name="Google Shape;2877;p20">
            <a:extLst>
              <a:ext uri="{FF2B5EF4-FFF2-40B4-BE49-F238E27FC236}">
                <a16:creationId xmlns:a16="http://schemas.microsoft.com/office/drawing/2014/main" id="{4614735F-32B2-7387-018B-48510487A489}"/>
              </a:ext>
            </a:extLst>
          </p:cNvPr>
          <p:cNvSpPr txBox="1"/>
          <p:nvPr/>
        </p:nvSpPr>
        <p:spPr>
          <a:xfrm>
            <a:off x="9339534" y="2678984"/>
            <a:ext cx="7028225" cy="614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C3B1"/>
                </a:solidFill>
                <a:latin typeface="+mj-lt"/>
              </a:rPr>
              <a:t>            </a:t>
            </a:r>
            <a:r>
              <a:rPr lang="en-US" sz="3200" b="1" dirty="0">
                <a:solidFill>
                  <a:srgbClr val="00C3B1"/>
                </a:solidFill>
                <a:latin typeface="+mj-lt"/>
              </a:rPr>
              <a:t>Vendor Lock-in </a:t>
            </a:r>
            <a:endParaRPr sz="3200" b="1" dirty="0">
              <a:solidFill>
                <a:srgbClr val="00C3B1"/>
              </a:solidFill>
              <a:latin typeface="+mj-l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              </a:t>
            </a:r>
            <a:r>
              <a:rPr lang="en-US" sz="2400" b="1" dirty="0">
                <a:solidFill>
                  <a:schemeClr val="dk1"/>
                </a:solidFill>
                <a:latin typeface="+mn-lt"/>
              </a:rPr>
              <a:t>Difficulty in switching vendors or    migrating to different software solutions                                            </a:t>
            </a:r>
            <a:endParaRPr sz="2400" b="1" dirty="0">
              <a:solidFill>
                <a:schemeClr val="dk1"/>
              </a:solidFill>
              <a:latin typeface="+mn-l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C3B1"/>
                </a:solidFill>
              </a:rPr>
              <a:t>         </a:t>
            </a:r>
            <a:endParaRPr sz="2400" b="1" dirty="0">
              <a:solidFill>
                <a:srgbClr val="00C3B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C3B1"/>
                </a:solidFill>
              </a:rPr>
              <a:t>        </a:t>
            </a:r>
            <a:r>
              <a:rPr lang="en-US" sz="3200" b="1" dirty="0">
                <a:solidFill>
                  <a:srgbClr val="00C3B1"/>
                </a:solidFill>
                <a:latin typeface="+mn-lt"/>
              </a:rPr>
              <a:t>Exacerbated Pollutants scale </a:t>
            </a:r>
            <a:endParaRPr sz="3200" b="1" dirty="0">
              <a:solidFill>
                <a:srgbClr val="00C3B1"/>
              </a:solidFill>
              <a:latin typeface="+mn-l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n-lt"/>
              </a:rPr>
              <a:t>            </a:t>
            </a:r>
            <a:r>
              <a:rPr lang="en-US" sz="2400" b="1" dirty="0">
                <a:solidFill>
                  <a:schemeClr val="dk1"/>
                </a:solidFill>
                <a:latin typeface="+mn-lt"/>
              </a:rPr>
              <a:t>The use of coal plant to produce 260    units of electricity results in 2.14kg of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+mn-lt"/>
              </a:rPr>
              <a:t>carbon emissions       </a:t>
            </a:r>
            <a:endParaRPr sz="2400" b="1" dirty="0">
              <a:solidFill>
                <a:schemeClr val="dk1"/>
              </a:solidFill>
              <a:latin typeface="+mn-l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n-lt"/>
              </a:rPr>
              <a:t>                        </a:t>
            </a:r>
            <a:endParaRPr sz="2000" b="1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n-lt"/>
              </a:rPr>
              <a:t>       </a:t>
            </a:r>
            <a:r>
              <a:rPr lang="en-US" sz="3200" b="1" dirty="0">
                <a:solidFill>
                  <a:srgbClr val="00C3B1"/>
                </a:solidFill>
                <a:latin typeface="+mn-lt"/>
              </a:rPr>
              <a:t>Complexity</a:t>
            </a:r>
            <a:endParaRPr sz="3200" b="1" dirty="0">
              <a:solidFill>
                <a:srgbClr val="00C3B1"/>
              </a:solidFill>
              <a:latin typeface="+mn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C3B1"/>
                </a:solidFill>
              </a:rPr>
              <a:t>               </a:t>
            </a:r>
            <a:r>
              <a:rPr lang="en-US" sz="2400" b="1" dirty="0">
                <a:solidFill>
                  <a:schemeClr val="dk1"/>
                </a:solidFill>
                <a:latin typeface="+mn-lt"/>
              </a:rPr>
              <a:t>Required extensive learning  for users</a:t>
            </a:r>
            <a:endParaRPr sz="2400" b="1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C3B1"/>
                </a:solidFill>
                <a:latin typeface="+mn-lt"/>
              </a:rPr>
              <a:t> </a:t>
            </a:r>
            <a:endParaRPr sz="2000" b="1" dirty="0">
              <a:solidFill>
                <a:srgbClr val="00C3B1"/>
              </a:solidFill>
              <a:latin typeface="+mn-lt"/>
            </a:endParaRPr>
          </a:p>
          <a:p>
            <a:pPr marL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</a:rPr>
              <a:t>             </a:t>
            </a:r>
            <a:endParaRPr sz="1700" b="1" dirty="0">
              <a:solidFill>
                <a:srgbClr val="00C3B1"/>
              </a:solidFill>
            </a:endParaRPr>
          </a:p>
          <a:p>
            <a:pPr marL="0" lvl="0" indent="0" algn="l" rtl="0">
              <a:spcBef>
                <a:spcPts val="6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7" name="Google Shape;2878;p20">
            <a:extLst>
              <a:ext uri="{FF2B5EF4-FFF2-40B4-BE49-F238E27FC236}">
                <a16:creationId xmlns:a16="http://schemas.microsoft.com/office/drawing/2014/main" id="{6BD0E73B-B81E-5342-2B35-63F0A4A8C0EC}"/>
              </a:ext>
            </a:extLst>
          </p:cNvPr>
          <p:cNvGrpSpPr/>
          <p:nvPr/>
        </p:nvGrpSpPr>
        <p:grpSpPr>
          <a:xfrm>
            <a:off x="552728" y="2987040"/>
            <a:ext cx="590272" cy="374468"/>
            <a:chOff x="5037700" y="2430325"/>
            <a:chExt cx="75950" cy="65850"/>
          </a:xfrm>
        </p:grpSpPr>
        <p:sp>
          <p:nvSpPr>
            <p:cNvPr id="8" name="Google Shape;2879;p20">
              <a:extLst>
                <a:ext uri="{FF2B5EF4-FFF2-40B4-BE49-F238E27FC236}">
                  <a16:creationId xmlns:a16="http://schemas.microsoft.com/office/drawing/2014/main" id="{24670B55-F693-FD72-9060-D4C4390955F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880;p20">
              <a:extLst>
                <a:ext uri="{FF2B5EF4-FFF2-40B4-BE49-F238E27FC236}">
                  <a16:creationId xmlns:a16="http://schemas.microsoft.com/office/drawing/2014/main" id="{CCF73FCC-5B93-CB64-64B6-1D961E304194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878;p20">
            <a:extLst>
              <a:ext uri="{FF2B5EF4-FFF2-40B4-BE49-F238E27FC236}">
                <a16:creationId xmlns:a16="http://schemas.microsoft.com/office/drawing/2014/main" id="{22232367-49CF-1530-3CC4-F409D7140930}"/>
              </a:ext>
            </a:extLst>
          </p:cNvPr>
          <p:cNvGrpSpPr/>
          <p:nvPr/>
        </p:nvGrpSpPr>
        <p:grpSpPr>
          <a:xfrm>
            <a:off x="537488" y="7132320"/>
            <a:ext cx="590272" cy="374468"/>
            <a:chOff x="5037700" y="2430325"/>
            <a:chExt cx="75950" cy="65850"/>
          </a:xfrm>
        </p:grpSpPr>
        <p:sp>
          <p:nvSpPr>
            <p:cNvPr id="26" name="Google Shape;2879;p20">
              <a:extLst>
                <a:ext uri="{FF2B5EF4-FFF2-40B4-BE49-F238E27FC236}">
                  <a16:creationId xmlns:a16="http://schemas.microsoft.com/office/drawing/2014/main" id="{77AA81A5-F612-5E87-93D3-25A4152AB51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880;p20">
              <a:extLst>
                <a:ext uri="{FF2B5EF4-FFF2-40B4-BE49-F238E27FC236}">
                  <a16:creationId xmlns:a16="http://schemas.microsoft.com/office/drawing/2014/main" id="{886A0198-94E4-5B09-D379-30191E57A85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78;p20">
            <a:extLst>
              <a:ext uri="{FF2B5EF4-FFF2-40B4-BE49-F238E27FC236}">
                <a16:creationId xmlns:a16="http://schemas.microsoft.com/office/drawing/2014/main" id="{73FB9970-F927-5E73-20EA-6580B29EB143}"/>
              </a:ext>
            </a:extLst>
          </p:cNvPr>
          <p:cNvGrpSpPr/>
          <p:nvPr/>
        </p:nvGrpSpPr>
        <p:grpSpPr>
          <a:xfrm>
            <a:off x="537488" y="5227320"/>
            <a:ext cx="590272" cy="374468"/>
            <a:chOff x="5037700" y="2430325"/>
            <a:chExt cx="75950" cy="65850"/>
          </a:xfrm>
        </p:grpSpPr>
        <p:sp>
          <p:nvSpPr>
            <p:cNvPr id="29" name="Google Shape;2879;p20">
              <a:extLst>
                <a:ext uri="{FF2B5EF4-FFF2-40B4-BE49-F238E27FC236}">
                  <a16:creationId xmlns:a16="http://schemas.microsoft.com/office/drawing/2014/main" id="{2D13FBAE-6462-33E2-E2D0-A063C30D946B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880;p20">
              <a:extLst>
                <a:ext uri="{FF2B5EF4-FFF2-40B4-BE49-F238E27FC236}">
                  <a16:creationId xmlns:a16="http://schemas.microsoft.com/office/drawing/2014/main" id="{E6B91CDF-DCD1-F12F-C67A-9058B486719D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2878;p20">
            <a:extLst>
              <a:ext uri="{FF2B5EF4-FFF2-40B4-BE49-F238E27FC236}">
                <a16:creationId xmlns:a16="http://schemas.microsoft.com/office/drawing/2014/main" id="{DB6B3E6C-8447-A8EE-3878-63B5D8E26BDD}"/>
              </a:ext>
            </a:extLst>
          </p:cNvPr>
          <p:cNvGrpSpPr/>
          <p:nvPr/>
        </p:nvGrpSpPr>
        <p:grpSpPr>
          <a:xfrm>
            <a:off x="9559568" y="7254240"/>
            <a:ext cx="590272" cy="374468"/>
            <a:chOff x="5037700" y="2430325"/>
            <a:chExt cx="75950" cy="65850"/>
          </a:xfrm>
        </p:grpSpPr>
        <p:sp>
          <p:nvSpPr>
            <p:cNvPr id="32" name="Google Shape;2879;p20">
              <a:extLst>
                <a:ext uri="{FF2B5EF4-FFF2-40B4-BE49-F238E27FC236}">
                  <a16:creationId xmlns:a16="http://schemas.microsoft.com/office/drawing/2014/main" id="{6C27D61E-9F8F-361D-E430-0A8565CCDFA8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880;p20">
              <a:extLst>
                <a:ext uri="{FF2B5EF4-FFF2-40B4-BE49-F238E27FC236}">
                  <a16:creationId xmlns:a16="http://schemas.microsoft.com/office/drawing/2014/main" id="{4C76A54E-BD05-56C3-0D71-79C60A343420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2878;p20">
            <a:extLst>
              <a:ext uri="{FF2B5EF4-FFF2-40B4-BE49-F238E27FC236}">
                <a16:creationId xmlns:a16="http://schemas.microsoft.com/office/drawing/2014/main" id="{B74A2A62-B543-9280-F255-1FD70C18E826}"/>
              </a:ext>
            </a:extLst>
          </p:cNvPr>
          <p:cNvGrpSpPr/>
          <p:nvPr/>
        </p:nvGrpSpPr>
        <p:grpSpPr>
          <a:xfrm>
            <a:off x="9529088" y="5105400"/>
            <a:ext cx="590272" cy="374468"/>
            <a:chOff x="5037700" y="2430325"/>
            <a:chExt cx="75950" cy="65850"/>
          </a:xfrm>
        </p:grpSpPr>
        <p:sp>
          <p:nvSpPr>
            <p:cNvPr id="35" name="Google Shape;2879;p20">
              <a:extLst>
                <a:ext uri="{FF2B5EF4-FFF2-40B4-BE49-F238E27FC236}">
                  <a16:creationId xmlns:a16="http://schemas.microsoft.com/office/drawing/2014/main" id="{C2CC4F34-57DB-1DEF-A365-289D248E7D8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880;p20">
              <a:extLst>
                <a:ext uri="{FF2B5EF4-FFF2-40B4-BE49-F238E27FC236}">
                  <a16:creationId xmlns:a16="http://schemas.microsoft.com/office/drawing/2014/main" id="{D07E9498-EFBB-5742-B04D-4B93C951EC8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2878;p20">
            <a:extLst>
              <a:ext uri="{FF2B5EF4-FFF2-40B4-BE49-F238E27FC236}">
                <a16:creationId xmlns:a16="http://schemas.microsoft.com/office/drawing/2014/main" id="{D0AA2419-3B18-1BF5-6346-7177A04A04CC}"/>
              </a:ext>
            </a:extLst>
          </p:cNvPr>
          <p:cNvGrpSpPr/>
          <p:nvPr/>
        </p:nvGrpSpPr>
        <p:grpSpPr>
          <a:xfrm>
            <a:off x="9590048" y="2880360"/>
            <a:ext cx="590272" cy="374468"/>
            <a:chOff x="5037700" y="2430325"/>
            <a:chExt cx="75950" cy="65850"/>
          </a:xfrm>
        </p:grpSpPr>
        <p:sp>
          <p:nvSpPr>
            <p:cNvPr id="38" name="Google Shape;2879;p20">
              <a:extLst>
                <a:ext uri="{FF2B5EF4-FFF2-40B4-BE49-F238E27FC236}">
                  <a16:creationId xmlns:a16="http://schemas.microsoft.com/office/drawing/2014/main" id="{462A226A-1BF6-82A1-E116-66CFF0DC7DF5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880;p20">
              <a:extLst>
                <a:ext uri="{FF2B5EF4-FFF2-40B4-BE49-F238E27FC236}">
                  <a16:creationId xmlns:a16="http://schemas.microsoft.com/office/drawing/2014/main" id="{CD8900A8-5EEC-BCCA-EB78-747C9E82C59C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2870;p20">
            <a:extLst>
              <a:ext uri="{FF2B5EF4-FFF2-40B4-BE49-F238E27FC236}">
                <a16:creationId xmlns:a16="http://schemas.microsoft.com/office/drawing/2014/main" id="{F130303F-2C28-4675-A48B-EAA6505C4B7A}"/>
              </a:ext>
            </a:extLst>
          </p:cNvPr>
          <p:cNvGrpSpPr/>
          <p:nvPr/>
        </p:nvGrpSpPr>
        <p:grpSpPr>
          <a:xfrm>
            <a:off x="7881955" y="3181008"/>
            <a:ext cx="1063925" cy="689952"/>
            <a:chOff x="1327676" y="2910480"/>
            <a:chExt cx="347934" cy="310024"/>
          </a:xfrm>
        </p:grpSpPr>
        <p:sp>
          <p:nvSpPr>
            <p:cNvPr id="41" name="Google Shape;2871;p20">
              <a:extLst>
                <a:ext uri="{FF2B5EF4-FFF2-40B4-BE49-F238E27FC236}">
                  <a16:creationId xmlns:a16="http://schemas.microsoft.com/office/drawing/2014/main" id="{A5AB1730-4CEF-1235-0AAB-798C9E71FFB2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872;p20">
              <a:extLst>
                <a:ext uri="{FF2B5EF4-FFF2-40B4-BE49-F238E27FC236}">
                  <a16:creationId xmlns:a16="http://schemas.microsoft.com/office/drawing/2014/main" id="{30B52BE2-3E37-B172-10FA-4D09583D1DDC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873;p20">
              <a:extLst>
                <a:ext uri="{FF2B5EF4-FFF2-40B4-BE49-F238E27FC236}">
                  <a16:creationId xmlns:a16="http://schemas.microsoft.com/office/drawing/2014/main" id="{43E32E7C-456A-2E48-2860-C1955F1D3255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874;p20">
              <a:extLst>
                <a:ext uri="{FF2B5EF4-FFF2-40B4-BE49-F238E27FC236}">
                  <a16:creationId xmlns:a16="http://schemas.microsoft.com/office/drawing/2014/main" id="{60AB0B99-32A1-C2AA-3A73-2017F782D912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875;p20">
              <a:extLst>
                <a:ext uri="{FF2B5EF4-FFF2-40B4-BE49-F238E27FC236}">
                  <a16:creationId xmlns:a16="http://schemas.microsoft.com/office/drawing/2014/main" id="{56DE1EEC-232C-5E16-C082-44F19E421AA4}"/>
                </a:ext>
              </a:extLst>
            </p:cNvPr>
            <p:cNvSpPr/>
            <p:nvPr/>
          </p:nvSpPr>
          <p:spPr>
            <a:xfrm rot="10800000" flipH="1"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2956;p20">
            <a:extLst>
              <a:ext uri="{FF2B5EF4-FFF2-40B4-BE49-F238E27FC236}">
                <a16:creationId xmlns:a16="http://schemas.microsoft.com/office/drawing/2014/main" id="{6D1B9D94-1BD5-5D41-AC06-D3EEEEDD351B}"/>
              </a:ext>
            </a:extLst>
          </p:cNvPr>
          <p:cNvGrpSpPr/>
          <p:nvPr/>
        </p:nvGrpSpPr>
        <p:grpSpPr>
          <a:xfrm>
            <a:off x="7557411" y="5456808"/>
            <a:ext cx="687429" cy="562992"/>
            <a:chOff x="3075928" y="2445798"/>
            <a:chExt cx="363243" cy="300675"/>
          </a:xfrm>
        </p:grpSpPr>
        <p:sp>
          <p:nvSpPr>
            <p:cNvPr id="47" name="Google Shape;2957;p20">
              <a:extLst>
                <a:ext uri="{FF2B5EF4-FFF2-40B4-BE49-F238E27FC236}">
                  <a16:creationId xmlns:a16="http://schemas.microsoft.com/office/drawing/2014/main" id="{26F63E46-588E-BE48-28C2-2FCAC4FC418E}"/>
                </a:ext>
              </a:extLst>
            </p:cNvPr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958;p20">
              <a:extLst>
                <a:ext uri="{FF2B5EF4-FFF2-40B4-BE49-F238E27FC236}">
                  <a16:creationId xmlns:a16="http://schemas.microsoft.com/office/drawing/2014/main" id="{25D1672B-8D96-F752-E36D-F5331B048D0C}"/>
                </a:ext>
              </a:extLst>
            </p:cNvPr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959;p20">
              <a:extLst>
                <a:ext uri="{FF2B5EF4-FFF2-40B4-BE49-F238E27FC236}">
                  <a16:creationId xmlns:a16="http://schemas.microsoft.com/office/drawing/2014/main" id="{0BE60E25-232F-5629-73B0-C3482F2B197E}"/>
                </a:ext>
              </a:extLst>
            </p:cNvPr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960;p20">
              <a:extLst>
                <a:ext uri="{FF2B5EF4-FFF2-40B4-BE49-F238E27FC236}">
                  <a16:creationId xmlns:a16="http://schemas.microsoft.com/office/drawing/2014/main" id="{4A62F963-4F4F-3D7A-A1BB-9A7CC55CDECA}"/>
                </a:ext>
              </a:extLst>
            </p:cNvPr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961;p20">
              <a:extLst>
                <a:ext uri="{FF2B5EF4-FFF2-40B4-BE49-F238E27FC236}">
                  <a16:creationId xmlns:a16="http://schemas.microsoft.com/office/drawing/2014/main" id="{2201CE26-4702-1847-BBE7-02DA3CF8C109}"/>
                </a:ext>
              </a:extLst>
            </p:cNvPr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962;p20">
              <a:extLst>
                <a:ext uri="{FF2B5EF4-FFF2-40B4-BE49-F238E27FC236}">
                  <a16:creationId xmlns:a16="http://schemas.microsoft.com/office/drawing/2014/main" id="{5F04CD6C-70DE-E32C-AE0D-C6A972F2DFBD}"/>
                </a:ext>
              </a:extLst>
            </p:cNvPr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963;p20">
              <a:extLst>
                <a:ext uri="{FF2B5EF4-FFF2-40B4-BE49-F238E27FC236}">
                  <a16:creationId xmlns:a16="http://schemas.microsoft.com/office/drawing/2014/main" id="{FDFAE5E7-D91D-7A65-223C-29CB5AB6F588}"/>
                </a:ext>
              </a:extLst>
            </p:cNvPr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964;p20">
              <a:extLst>
                <a:ext uri="{FF2B5EF4-FFF2-40B4-BE49-F238E27FC236}">
                  <a16:creationId xmlns:a16="http://schemas.microsoft.com/office/drawing/2014/main" id="{86528DB8-7739-82B3-B42F-060DB2310C24}"/>
                </a:ext>
              </a:extLst>
            </p:cNvPr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965;p20">
              <a:extLst>
                <a:ext uri="{FF2B5EF4-FFF2-40B4-BE49-F238E27FC236}">
                  <a16:creationId xmlns:a16="http://schemas.microsoft.com/office/drawing/2014/main" id="{606CA3A4-8E2F-E8B3-62EE-73CCC9549688}"/>
                </a:ext>
              </a:extLst>
            </p:cNvPr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966;p20">
              <a:extLst>
                <a:ext uri="{FF2B5EF4-FFF2-40B4-BE49-F238E27FC236}">
                  <a16:creationId xmlns:a16="http://schemas.microsoft.com/office/drawing/2014/main" id="{C0279E3C-83E5-F664-A307-22FCB032E466}"/>
                </a:ext>
              </a:extLst>
            </p:cNvPr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967;p20">
              <a:extLst>
                <a:ext uri="{FF2B5EF4-FFF2-40B4-BE49-F238E27FC236}">
                  <a16:creationId xmlns:a16="http://schemas.microsoft.com/office/drawing/2014/main" id="{ADB65316-7C1C-AD64-8C36-700919556C84}"/>
                </a:ext>
              </a:extLst>
            </p:cNvPr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2901;p20">
            <a:extLst>
              <a:ext uri="{FF2B5EF4-FFF2-40B4-BE49-F238E27FC236}">
                <a16:creationId xmlns:a16="http://schemas.microsoft.com/office/drawing/2014/main" id="{8C039AB8-81D4-1EC0-3263-B11E5ADC7AB2}"/>
              </a:ext>
            </a:extLst>
          </p:cNvPr>
          <p:cNvGrpSpPr/>
          <p:nvPr/>
        </p:nvGrpSpPr>
        <p:grpSpPr>
          <a:xfrm>
            <a:off x="6134264" y="6842761"/>
            <a:ext cx="952335" cy="790454"/>
            <a:chOff x="4746625" y="2876550"/>
            <a:chExt cx="395288" cy="395289"/>
          </a:xfrm>
        </p:grpSpPr>
        <p:sp>
          <p:nvSpPr>
            <p:cNvPr id="60" name="Google Shape;2902;p20">
              <a:extLst>
                <a:ext uri="{FF2B5EF4-FFF2-40B4-BE49-F238E27FC236}">
                  <a16:creationId xmlns:a16="http://schemas.microsoft.com/office/drawing/2014/main" id="{08CAFC04-7B74-DF97-8160-03D6CCB1036E}"/>
                </a:ext>
              </a:extLst>
            </p:cNvPr>
            <p:cNvSpPr/>
            <p:nvPr/>
          </p:nvSpPr>
          <p:spPr>
            <a:xfrm>
              <a:off x="4802188" y="2919413"/>
              <a:ext cx="87312" cy="74614"/>
            </a:xfrm>
            <a:custGeom>
              <a:avLst/>
              <a:gdLst/>
              <a:ahLst/>
              <a:cxnLst/>
              <a:rect l="l" t="t" r="r" b="b"/>
              <a:pathLst>
                <a:path w="2218" h="1930" extrusionOk="0">
                  <a:moveTo>
                    <a:pt x="2186" y="111"/>
                  </a:moveTo>
                  <a:cubicBezTo>
                    <a:pt x="2154" y="35"/>
                    <a:pt x="2067" y="0"/>
                    <a:pt x="1991" y="32"/>
                  </a:cubicBezTo>
                  <a:cubicBezTo>
                    <a:pt x="1187" y="372"/>
                    <a:pt x="513" y="942"/>
                    <a:pt x="44" y="1681"/>
                  </a:cubicBezTo>
                  <a:cubicBezTo>
                    <a:pt x="0" y="1751"/>
                    <a:pt x="20" y="1843"/>
                    <a:pt x="89" y="1887"/>
                  </a:cubicBezTo>
                  <a:cubicBezTo>
                    <a:pt x="158" y="1930"/>
                    <a:pt x="251" y="1909"/>
                    <a:pt x="295" y="1841"/>
                  </a:cubicBezTo>
                  <a:cubicBezTo>
                    <a:pt x="732" y="1153"/>
                    <a:pt x="1359" y="623"/>
                    <a:pt x="2107" y="306"/>
                  </a:cubicBezTo>
                  <a:cubicBezTo>
                    <a:pt x="2183" y="274"/>
                    <a:pt x="2218" y="187"/>
                    <a:pt x="2186" y="111"/>
                  </a:cubicBezTo>
                  <a:close/>
                  <a:moveTo>
                    <a:pt x="2186" y="11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903;p20">
              <a:extLst>
                <a:ext uri="{FF2B5EF4-FFF2-40B4-BE49-F238E27FC236}">
                  <a16:creationId xmlns:a16="http://schemas.microsoft.com/office/drawing/2014/main" id="{66CD26B6-82DB-7926-B8A1-3609A6FC786F}"/>
                </a:ext>
              </a:extLst>
            </p:cNvPr>
            <p:cNvSpPr/>
            <p:nvPr/>
          </p:nvSpPr>
          <p:spPr>
            <a:xfrm>
              <a:off x="4802188" y="3154363"/>
              <a:ext cx="87315" cy="74612"/>
            </a:xfrm>
            <a:custGeom>
              <a:avLst/>
              <a:gdLst/>
              <a:ahLst/>
              <a:cxnLst/>
              <a:rect l="l" t="t" r="r" b="b"/>
              <a:pathLst>
                <a:path w="2208" h="1921" extrusionOk="0">
                  <a:moveTo>
                    <a:pt x="2100" y="1613"/>
                  </a:moveTo>
                  <a:cubicBezTo>
                    <a:pt x="1356" y="1299"/>
                    <a:pt x="732" y="772"/>
                    <a:pt x="295" y="89"/>
                  </a:cubicBezTo>
                  <a:cubicBezTo>
                    <a:pt x="250" y="20"/>
                    <a:pt x="158" y="0"/>
                    <a:pt x="89" y="44"/>
                  </a:cubicBezTo>
                  <a:cubicBezTo>
                    <a:pt x="20" y="88"/>
                    <a:pt x="0" y="180"/>
                    <a:pt x="44" y="250"/>
                  </a:cubicBezTo>
                  <a:cubicBezTo>
                    <a:pt x="513" y="983"/>
                    <a:pt x="1184" y="1549"/>
                    <a:pt x="1984" y="1888"/>
                  </a:cubicBezTo>
                  <a:cubicBezTo>
                    <a:pt x="2063" y="1921"/>
                    <a:pt x="2156" y="1879"/>
                    <a:pt x="2183" y="1798"/>
                  </a:cubicBezTo>
                  <a:cubicBezTo>
                    <a:pt x="2208" y="1725"/>
                    <a:pt x="2171" y="1643"/>
                    <a:pt x="2100" y="1613"/>
                  </a:cubicBezTo>
                  <a:close/>
                  <a:moveTo>
                    <a:pt x="2100" y="161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904;p20">
              <a:extLst>
                <a:ext uri="{FF2B5EF4-FFF2-40B4-BE49-F238E27FC236}">
                  <a16:creationId xmlns:a16="http://schemas.microsoft.com/office/drawing/2014/main" id="{49658FD1-547F-0990-3B6C-F6A40D3288F5}"/>
                </a:ext>
              </a:extLst>
            </p:cNvPr>
            <p:cNvSpPr/>
            <p:nvPr/>
          </p:nvSpPr>
          <p:spPr>
            <a:xfrm>
              <a:off x="5000625" y="3152775"/>
              <a:ext cx="87313" cy="76200"/>
            </a:xfrm>
            <a:custGeom>
              <a:avLst/>
              <a:gdLst/>
              <a:ahLst/>
              <a:cxnLst/>
              <a:rect l="l" t="t" r="r" b="b"/>
              <a:pathLst>
                <a:path w="2247" h="1961" extrusionOk="0">
                  <a:moveTo>
                    <a:pt x="2156" y="43"/>
                  </a:moveTo>
                  <a:cubicBezTo>
                    <a:pt x="2087" y="0"/>
                    <a:pt x="1995" y="21"/>
                    <a:pt x="1951" y="90"/>
                  </a:cubicBezTo>
                  <a:cubicBezTo>
                    <a:pt x="1509" y="794"/>
                    <a:pt x="872" y="1334"/>
                    <a:pt x="107" y="1653"/>
                  </a:cubicBezTo>
                  <a:cubicBezTo>
                    <a:pt x="37" y="1682"/>
                    <a:pt x="0" y="1762"/>
                    <a:pt x="22" y="1834"/>
                  </a:cubicBezTo>
                  <a:cubicBezTo>
                    <a:pt x="48" y="1917"/>
                    <a:pt x="142" y="1961"/>
                    <a:pt x="222" y="1928"/>
                  </a:cubicBezTo>
                  <a:cubicBezTo>
                    <a:pt x="1043" y="1585"/>
                    <a:pt x="1729" y="1005"/>
                    <a:pt x="2203" y="248"/>
                  </a:cubicBezTo>
                  <a:cubicBezTo>
                    <a:pt x="2247" y="179"/>
                    <a:pt x="2226" y="87"/>
                    <a:pt x="2156" y="43"/>
                  </a:cubicBezTo>
                  <a:close/>
                  <a:moveTo>
                    <a:pt x="2156" y="4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905;p20">
              <a:extLst>
                <a:ext uri="{FF2B5EF4-FFF2-40B4-BE49-F238E27FC236}">
                  <a16:creationId xmlns:a16="http://schemas.microsoft.com/office/drawing/2014/main" id="{570905BE-C31F-5F15-E04F-9CD9DA2ED081}"/>
                </a:ext>
              </a:extLst>
            </p:cNvPr>
            <p:cNvSpPr/>
            <p:nvPr/>
          </p:nvSpPr>
          <p:spPr>
            <a:xfrm>
              <a:off x="5000625" y="2919413"/>
              <a:ext cx="85723" cy="74612"/>
            </a:xfrm>
            <a:custGeom>
              <a:avLst/>
              <a:gdLst/>
              <a:ahLst/>
              <a:cxnLst/>
              <a:rect l="l" t="t" r="r" b="b"/>
              <a:pathLst>
                <a:path w="2236" h="1941" extrusionOk="0">
                  <a:moveTo>
                    <a:pt x="2195" y="1690"/>
                  </a:moveTo>
                  <a:cubicBezTo>
                    <a:pt x="1721" y="944"/>
                    <a:pt x="1040" y="371"/>
                    <a:pt x="226" y="32"/>
                  </a:cubicBezTo>
                  <a:cubicBezTo>
                    <a:pt x="151" y="0"/>
                    <a:pt x="63" y="36"/>
                    <a:pt x="32" y="112"/>
                  </a:cubicBezTo>
                  <a:cubicBezTo>
                    <a:pt x="0" y="188"/>
                    <a:pt x="36" y="275"/>
                    <a:pt x="112" y="307"/>
                  </a:cubicBezTo>
                  <a:cubicBezTo>
                    <a:pt x="869" y="622"/>
                    <a:pt x="1503" y="1156"/>
                    <a:pt x="1944" y="1850"/>
                  </a:cubicBezTo>
                  <a:cubicBezTo>
                    <a:pt x="1990" y="1923"/>
                    <a:pt x="2092" y="1941"/>
                    <a:pt x="2161" y="1888"/>
                  </a:cubicBezTo>
                  <a:cubicBezTo>
                    <a:pt x="2221" y="1841"/>
                    <a:pt x="2236" y="1754"/>
                    <a:pt x="2195" y="1690"/>
                  </a:cubicBezTo>
                  <a:close/>
                  <a:moveTo>
                    <a:pt x="2195" y="169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906;p20">
              <a:extLst>
                <a:ext uri="{FF2B5EF4-FFF2-40B4-BE49-F238E27FC236}">
                  <a16:creationId xmlns:a16="http://schemas.microsoft.com/office/drawing/2014/main" id="{1CCA7D1E-8846-C266-F0A4-DC33CDCE4F1F}"/>
                </a:ext>
              </a:extLst>
            </p:cNvPr>
            <p:cNvSpPr/>
            <p:nvPr/>
          </p:nvSpPr>
          <p:spPr>
            <a:xfrm>
              <a:off x="4833938" y="2982913"/>
              <a:ext cx="55563" cy="182568"/>
            </a:xfrm>
            <a:custGeom>
              <a:avLst/>
              <a:gdLst/>
              <a:ahLst/>
              <a:cxnLst/>
              <a:rect l="l" t="t" r="r" b="b"/>
              <a:pathLst>
                <a:path w="1439" h="4716" extrusionOk="0">
                  <a:moveTo>
                    <a:pt x="1359" y="4424"/>
                  </a:moveTo>
                  <a:cubicBezTo>
                    <a:pt x="694" y="3945"/>
                    <a:pt x="297" y="3170"/>
                    <a:pt x="297" y="2352"/>
                  </a:cubicBezTo>
                  <a:cubicBezTo>
                    <a:pt x="297" y="1540"/>
                    <a:pt x="690" y="768"/>
                    <a:pt x="1348" y="289"/>
                  </a:cubicBezTo>
                  <a:cubicBezTo>
                    <a:pt x="1414" y="241"/>
                    <a:pt x="1429" y="148"/>
                    <a:pt x="1380" y="81"/>
                  </a:cubicBezTo>
                  <a:cubicBezTo>
                    <a:pt x="1332" y="15"/>
                    <a:pt x="1239" y="0"/>
                    <a:pt x="1172" y="49"/>
                  </a:cubicBezTo>
                  <a:cubicBezTo>
                    <a:pt x="438" y="584"/>
                    <a:pt x="0" y="1445"/>
                    <a:pt x="0" y="2352"/>
                  </a:cubicBezTo>
                  <a:cubicBezTo>
                    <a:pt x="0" y="3266"/>
                    <a:pt x="443" y="4131"/>
                    <a:pt x="1185" y="4665"/>
                  </a:cubicBezTo>
                  <a:cubicBezTo>
                    <a:pt x="1256" y="4716"/>
                    <a:pt x="1359" y="4694"/>
                    <a:pt x="1402" y="4617"/>
                  </a:cubicBezTo>
                  <a:cubicBezTo>
                    <a:pt x="1439" y="4552"/>
                    <a:pt x="1420" y="4467"/>
                    <a:pt x="1359" y="4424"/>
                  </a:cubicBezTo>
                  <a:close/>
                  <a:moveTo>
                    <a:pt x="1359" y="4424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907;p20">
              <a:extLst>
                <a:ext uri="{FF2B5EF4-FFF2-40B4-BE49-F238E27FC236}">
                  <a16:creationId xmlns:a16="http://schemas.microsoft.com/office/drawing/2014/main" id="{65830E2F-4AEF-7507-386A-31EC0FD83471}"/>
                </a:ext>
              </a:extLst>
            </p:cNvPr>
            <p:cNvSpPr/>
            <p:nvPr/>
          </p:nvSpPr>
          <p:spPr>
            <a:xfrm>
              <a:off x="5000625" y="2982913"/>
              <a:ext cx="55564" cy="182558"/>
            </a:xfrm>
            <a:custGeom>
              <a:avLst/>
              <a:gdLst/>
              <a:ahLst/>
              <a:cxnLst/>
              <a:rect l="l" t="t" r="r" b="b"/>
              <a:pathLst>
                <a:path w="1418" h="4690" extrusionOk="0">
                  <a:moveTo>
                    <a:pt x="1103" y="1037"/>
                  </a:moveTo>
                  <a:cubicBezTo>
                    <a:pt x="904" y="650"/>
                    <a:pt x="613" y="308"/>
                    <a:pt x="262" y="49"/>
                  </a:cubicBezTo>
                  <a:cubicBezTo>
                    <a:pt x="196" y="0"/>
                    <a:pt x="103" y="14"/>
                    <a:pt x="54" y="80"/>
                  </a:cubicBezTo>
                  <a:cubicBezTo>
                    <a:pt x="5" y="146"/>
                    <a:pt x="19" y="239"/>
                    <a:pt x="85" y="288"/>
                  </a:cubicBezTo>
                  <a:cubicBezTo>
                    <a:pt x="734" y="768"/>
                    <a:pt x="1121" y="1535"/>
                    <a:pt x="1121" y="2340"/>
                  </a:cubicBezTo>
                  <a:cubicBezTo>
                    <a:pt x="1121" y="3149"/>
                    <a:pt x="731" y="3918"/>
                    <a:pt x="78" y="4397"/>
                  </a:cubicBezTo>
                  <a:cubicBezTo>
                    <a:pt x="19" y="4441"/>
                    <a:pt x="0" y="4524"/>
                    <a:pt x="36" y="4589"/>
                  </a:cubicBezTo>
                  <a:cubicBezTo>
                    <a:pt x="79" y="4667"/>
                    <a:pt x="183" y="4690"/>
                    <a:pt x="254" y="4637"/>
                  </a:cubicBezTo>
                  <a:cubicBezTo>
                    <a:pt x="983" y="4102"/>
                    <a:pt x="1418" y="3243"/>
                    <a:pt x="1418" y="2340"/>
                  </a:cubicBezTo>
                  <a:cubicBezTo>
                    <a:pt x="1418" y="1887"/>
                    <a:pt x="1309" y="1437"/>
                    <a:pt x="1103" y="1037"/>
                  </a:cubicBezTo>
                  <a:close/>
                  <a:moveTo>
                    <a:pt x="1103" y="1037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908;p20">
              <a:extLst>
                <a:ext uri="{FF2B5EF4-FFF2-40B4-BE49-F238E27FC236}">
                  <a16:creationId xmlns:a16="http://schemas.microsoft.com/office/drawing/2014/main" id="{79272220-0F25-7E97-B772-1A39FEE9548E}"/>
                </a:ext>
              </a:extLst>
            </p:cNvPr>
            <p:cNvSpPr/>
            <p:nvPr/>
          </p:nvSpPr>
          <p:spPr>
            <a:xfrm>
              <a:off x="4883150" y="3013075"/>
              <a:ext cx="123826" cy="122240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578" y="0"/>
                  </a:moveTo>
                  <a:cubicBezTo>
                    <a:pt x="708" y="0"/>
                    <a:pt x="0" y="708"/>
                    <a:pt x="0" y="1578"/>
                  </a:cubicBezTo>
                  <a:cubicBezTo>
                    <a:pt x="0" y="2448"/>
                    <a:pt x="708" y="3156"/>
                    <a:pt x="1578" y="3156"/>
                  </a:cubicBezTo>
                  <a:cubicBezTo>
                    <a:pt x="2448" y="3156"/>
                    <a:pt x="3156" y="2448"/>
                    <a:pt x="3156" y="1578"/>
                  </a:cubicBezTo>
                  <a:cubicBezTo>
                    <a:pt x="3156" y="708"/>
                    <a:pt x="2448" y="0"/>
                    <a:pt x="1578" y="0"/>
                  </a:cubicBezTo>
                  <a:close/>
                  <a:moveTo>
                    <a:pt x="1578" y="2859"/>
                  </a:moveTo>
                  <a:cubicBezTo>
                    <a:pt x="872" y="2859"/>
                    <a:pt x="298" y="2284"/>
                    <a:pt x="298" y="1578"/>
                  </a:cubicBezTo>
                  <a:cubicBezTo>
                    <a:pt x="298" y="872"/>
                    <a:pt x="872" y="298"/>
                    <a:pt x="1578" y="298"/>
                  </a:cubicBezTo>
                  <a:cubicBezTo>
                    <a:pt x="2284" y="298"/>
                    <a:pt x="2858" y="872"/>
                    <a:pt x="2858" y="1578"/>
                  </a:cubicBezTo>
                  <a:cubicBezTo>
                    <a:pt x="2858" y="2284"/>
                    <a:pt x="2284" y="2859"/>
                    <a:pt x="1578" y="2859"/>
                  </a:cubicBezTo>
                  <a:close/>
                  <a:moveTo>
                    <a:pt x="1578" y="285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909;p20">
              <a:extLst>
                <a:ext uri="{FF2B5EF4-FFF2-40B4-BE49-F238E27FC236}">
                  <a16:creationId xmlns:a16="http://schemas.microsoft.com/office/drawing/2014/main" id="{917058A7-5670-E86B-CA80-90B01A07426B}"/>
                </a:ext>
              </a:extLst>
            </p:cNvPr>
            <p:cNvSpPr/>
            <p:nvPr/>
          </p:nvSpPr>
          <p:spPr>
            <a:xfrm>
              <a:off x="4908550" y="2938463"/>
              <a:ext cx="73026" cy="66675"/>
            </a:xfrm>
            <a:custGeom>
              <a:avLst/>
              <a:gdLst/>
              <a:ahLst/>
              <a:cxnLst/>
              <a:rect l="l" t="t" r="r" b="b"/>
              <a:pathLst>
                <a:path w="1886" h="1727" extrusionOk="0">
                  <a:moveTo>
                    <a:pt x="1419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6"/>
                  </a:cubicBezTo>
                  <a:lnTo>
                    <a:pt x="0" y="1578"/>
                  </a:lnTo>
                  <a:cubicBezTo>
                    <a:pt x="0" y="1660"/>
                    <a:pt x="67" y="1727"/>
                    <a:pt x="149" y="1727"/>
                  </a:cubicBezTo>
                  <a:lnTo>
                    <a:pt x="1737" y="1727"/>
                  </a:lnTo>
                  <a:cubicBezTo>
                    <a:pt x="1819" y="1727"/>
                    <a:pt x="1886" y="1660"/>
                    <a:pt x="1886" y="1578"/>
                  </a:cubicBezTo>
                  <a:lnTo>
                    <a:pt x="1886" y="466"/>
                  </a:lnTo>
                  <a:cubicBezTo>
                    <a:pt x="1886" y="209"/>
                    <a:pt x="1677" y="0"/>
                    <a:pt x="1419" y="0"/>
                  </a:cubicBezTo>
                  <a:close/>
                  <a:moveTo>
                    <a:pt x="1588" y="1429"/>
                  </a:moveTo>
                  <a:lnTo>
                    <a:pt x="298" y="1429"/>
                  </a:lnTo>
                  <a:lnTo>
                    <a:pt x="298" y="466"/>
                  </a:lnTo>
                  <a:cubicBezTo>
                    <a:pt x="298" y="373"/>
                    <a:pt x="374" y="297"/>
                    <a:pt x="467" y="297"/>
                  </a:cubicBezTo>
                  <a:lnTo>
                    <a:pt x="1419" y="297"/>
                  </a:lnTo>
                  <a:cubicBezTo>
                    <a:pt x="1512" y="297"/>
                    <a:pt x="1588" y="373"/>
                    <a:pt x="1588" y="466"/>
                  </a:cubicBezTo>
                  <a:lnTo>
                    <a:pt x="1588" y="1429"/>
                  </a:lnTo>
                  <a:close/>
                  <a:moveTo>
                    <a:pt x="1588" y="142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910;p20">
              <a:extLst>
                <a:ext uri="{FF2B5EF4-FFF2-40B4-BE49-F238E27FC236}">
                  <a16:creationId xmlns:a16="http://schemas.microsoft.com/office/drawing/2014/main" id="{B3B3D984-20C0-40C6-4FB8-9B800B98B513}"/>
                </a:ext>
              </a:extLst>
            </p:cNvPr>
            <p:cNvSpPr/>
            <p:nvPr/>
          </p:nvSpPr>
          <p:spPr>
            <a:xfrm>
              <a:off x="4900613" y="2876550"/>
              <a:ext cx="74613" cy="61912"/>
            </a:xfrm>
            <a:custGeom>
              <a:avLst/>
              <a:gdLst/>
              <a:ahLst/>
              <a:cxnLst/>
              <a:rect l="l" t="t" r="r" b="b"/>
              <a:pathLst>
                <a:path w="1904" h="1568" extrusionOk="0">
                  <a:moveTo>
                    <a:pt x="1120" y="0"/>
                  </a:moveTo>
                  <a:cubicBezTo>
                    <a:pt x="400" y="0"/>
                    <a:pt x="87" y="489"/>
                    <a:pt x="23" y="748"/>
                  </a:cubicBezTo>
                  <a:cubicBezTo>
                    <a:pt x="0" y="840"/>
                    <a:pt x="72" y="933"/>
                    <a:pt x="167" y="933"/>
                  </a:cubicBezTo>
                  <a:lnTo>
                    <a:pt x="350" y="933"/>
                  </a:lnTo>
                  <a:cubicBezTo>
                    <a:pt x="420" y="1294"/>
                    <a:pt x="739" y="1568"/>
                    <a:pt x="1120" y="1568"/>
                  </a:cubicBezTo>
                  <a:cubicBezTo>
                    <a:pt x="1552" y="1568"/>
                    <a:pt x="1904" y="1216"/>
                    <a:pt x="1904" y="784"/>
                  </a:cubicBezTo>
                  <a:cubicBezTo>
                    <a:pt x="1904" y="351"/>
                    <a:pt x="1552" y="0"/>
                    <a:pt x="1120" y="0"/>
                  </a:cubicBezTo>
                  <a:close/>
                  <a:moveTo>
                    <a:pt x="1120" y="1270"/>
                  </a:moveTo>
                  <a:cubicBezTo>
                    <a:pt x="904" y="1270"/>
                    <a:pt x="720" y="1128"/>
                    <a:pt x="657" y="933"/>
                  </a:cubicBezTo>
                  <a:lnTo>
                    <a:pt x="1583" y="933"/>
                  </a:lnTo>
                  <a:cubicBezTo>
                    <a:pt x="1520" y="1128"/>
                    <a:pt x="1336" y="1270"/>
                    <a:pt x="1120" y="1270"/>
                  </a:cubicBezTo>
                  <a:close/>
                  <a:moveTo>
                    <a:pt x="402" y="635"/>
                  </a:moveTo>
                  <a:cubicBezTo>
                    <a:pt x="506" y="484"/>
                    <a:pt x="716" y="297"/>
                    <a:pt x="1120" y="297"/>
                  </a:cubicBezTo>
                  <a:cubicBezTo>
                    <a:pt x="1336" y="297"/>
                    <a:pt x="1520" y="439"/>
                    <a:pt x="1583" y="635"/>
                  </a:cubicBezTo>
                  <a:lnTo>
                    <a:pt x="402" y="635"/>
                  </a:lnTo>
                  <a:close/>
                  <a:moveTo>
                    <a:pt x="402" y="635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911;p20">
              <a:extLst>
                <a:ext uri="{FF2B5EF4-FFF2-40B4-BE49-F238E27FC236}">
                  <a16:creationId xmlns:a16="http://schemas.microsoft.com/office/drawing/2014/main" id="{3DC25057-E507-0860-F864-EDFB4D1A5F96}"/>
                </a:ext>
              </a:extLst>
            </p:cNvPr>
            <p:cNvSpPr/>
            <p:nvPr/>
          </p:nvSpPr>
          <p:spPr>
            <a:xfrm>
              <a:off x="5068888" y="3068638"/>
              <a:ext cx="73025" cy="66675"/>
            </a:xfrm>
            <a:custGeom>
              <a:avLst/>
              <a:gdLst/>
              <a:ahLst/>
              <a:cxnLst/>
              <a:rect l="l" t="t" r="r" b="b"/>
              <a:pathLst>
                <a:path w="1885" h="1727" extrusionOk="0">
                  <a:moveTo>
                    <a:pt x="1419" y="0"/>
                  </a:moveTo>
                  <a:lnTo>
                    <a:pt x="466" y="0"/>
                  </a:lnTo>
                  <a:cubicBezTo>
                    <a:pt x="209" y="0"/>
                    <a:pt x="0" y="210"/>
                    <a:pt x="0" y="467"/>
                  </a:cubicBezTo>
                  <a:lnTo>
                    <a:pt x="0" y="1578"/>
                  </a:lnTo>
                  <a:cubicBezTo>
                    <a:pt x="0" y="1661"/>
                    <a:pt x="66" y="1727"/>
                    <a:pt x="149" y="1727"/>
                  </a:cubicBezTo>
                  <a:lnTo>
                    <a:pt x="1737" y="1727"/>
                  </a:lnTo>
                  <a:cubicBezTo>
                    <a:pt x="1819" y="1727"/>
                    <a:pt x="1885" y="1661"/>
                    <a:pt x="1885" y="1578"/>
                  </a:cubicBezTo>
                  <a:lnTo>
                    <a:pt x="1885" y="467"/>
                  </a:lnTo>
                  <a:cubicBezTo>
                    <a:pt x="1885" y="210"/>
                    <a:pt x="1676" y="0"/>
                    <a:pt x="1419" y="0"/>
                  </a:cubicBezTo>
                  <a:close/>
                  <a:moveTo>
                    <a:pt x="1588" y="1430"/>
                  </a:moveTo>
                  <a:lnTo>
                    <a:pt x="298" y="1430"/>
                  </a:lnTo>
                  <a:lnTo>
                    <a:pt x="298" y="467"/>
                  </a:lnTo>
                  <a:cubicBezTo>
                    <a:pt x="298" y="374"/>
                    <a:pt x="373" y="298"/>
                    <a:pt x="466" y="298"/>
                  </a:cubicBezTo>
                  <a:lnTo>
                    <a:pt x="1419" y="298"/>
                  </a:lnTo>
                  <a:cubicBezTo>
                    <a:pt x="1512" y="298"/>
                    <a:pt x="1588" y="374"/>
                    <a:pt x="1588" y="467"/>
                  </a:cubicBezTo>
                  <a:lnTo>
                    <a:pt x="1588" y="1430"/>
                  </a:lnTo>
                  <a:close/>
                  <a:moveTo>
                    <a:pt x="1588" y="143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912;p20">
              <a:extLst>
                <a:ext uri="{FF2B5EF4-FFF2-40B4-BE49-F238E27FC236}">
                  <a16:creationId xmlns:a16="http://schemas.microsoft.com/office/drawing/2014/main" id="{4AD7F98B-87AF-5748-A230-63CB18787ABC}"/>
                </a:ext>
              </a:extLst>
            </p:cNvPr>
            <p:cNvSpPr/>
            <p:nvPr/>
          </p:nvSpPr>
          <p:spPr>
            <a:xfrm>
              <a:off x="5062538" y="3006725"/>
              <a:ext cx="73023" cy="60324"/>
            </a:xfrm>
            <a:custGeom>
              <a:avLst/>
              <a:gdLst/>
              <a:ahLst/>
              <a:cxnLst/>
              <a:rect l="l" t="t" r="r" b="b"/>
              <a:pathLst>
                <a:path w="1905" h="1569" extrusionOk="0">
                  <a:moveTo>
                    <a:pt x="1121" y="0"/>
                  </a:moveTo>
                  <a:cubicBezTo>
                    <a:pt x="401" y="0"/>
                    <a:pt x="88" y="490"/>
                    <a:pt x="23" y="748"/>
                  </a:cubicBezTo>
                  <a:cubicBezTo>
                    <a:pt x="0" y="841"/>
                    <a:pt x="73" y="933"/>
                    <a:pt x="168" y="933"/>
                  </a:cubicBezTo>
                  <a:lnTo>
                    <a:pt x="351" y="933"/>
                  </a:lnTo>
                  <a:cubicBezTo>
                    <a:pt x="421" y="1295"/>
                    <a:pt x="739" y="1569"/>
                    <a:pt x="1121" y="1569"/>
                  </a:cubicBezTo>
                  <a:cubicBezTo>
                    <a:pt x="1553" y="1569"/>
                    <a:pt x="1905" y="1217"/>
                    <a:pt x="1905" y="784"/>
                  </a:cubicBezTo>
                  <a:cubicBezTo>
                    <a:pt x="1905" y="352"/>
                    <a:pt x="1553" y="0"/>
                    <a:pt x="1121" y="0"/>
                  </a:cubicBezTo>
                  <a:close/>
                  <a:moveTo>
                    <a:pt x="1121" y="1271"/>
                  </a:moveTo>
                  <a:cubicBezTo>
                    <a:pt x="904" y="1271"/>
                    <a:pt x="721" y="1129"/>
                    <a:pt x="658" y="933"/>
                  </a:cubicBezTo>
                  <a:lnTo>
                    <a:pt x="1584" y="933"/>
                  </a:lnTo>
                  <a:cubicBezTo>
                    <a:pt x="1521" y="1129"/>
                    <a:pt x="1337" y="1271"/>
                    <a:pt x="1121" y="1271"/>
                  </a:cubicBezTo>
                  <a:close/>
                  <a:moveTo>
                    <a:pt x="403" y="636"/>
                  </a:moveTo>
                  <a:cubicBezTo>
                    <a:pt x="507" y="485"/>
                    <a:pt x="717" y="298"/>
                    <a:pt x="1121" y="298"/>
                  </a:cubicBezTo>
                  <a:cubicBezTo>
                    <a:pt x="1337" y="298"/>
                    <a:pt x="1521" y="440"/>
                    <a:pt x="1584" y="636"/>
                  </a:cubicBezTo>
                  <a:lnTo>
                    <a:pt x="403" y="636"/>
                  </a:lnTo>
                  <a:close/>
                  <a:moveTo>
                    <a:pt x="403" y="636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913;p20">
              <a:extLst>
                <a:ext uri="{FF2B5EF4-FFF2-40B4-BE49-F238E27FC236}">
                  <a16:creationId xmlns:a16="http://schemas.microsoft.com/office/drawing/2014/main" id="{C6653D4C-F3A7-0BA1-0CF2-7EC427A2BB8A}"/>
                </a:ext>
              </a:extLst>
            </p:cNvPr>
            <p:cNvSpPr/>
            <p:nvPr/>
          </p:nvSpPr>
          <p:spPr>
            <a:xfrm>
              <a:off x="4908550" y="3203575"/>
              <a:ext cx="73026" cy="68264"/>
            </a:xfrm>
            <a:custGeom>
              <a:avLst/>
              <a:gdLst/>
              <a:ahLst/>
              <a:cxnLst/>
              <a:rect l="l" t="t" r="r" b="b"/>
              <a:pathLst>
                <a:path w="1886" h="1727" extrusionOk="0">
                  <a:moveTo>
                    <a:pt x="1419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6"/>
                  </a:cubicBezTo>
                  <a:lnTo>
                    <a:pt x="0" y="1578"/>
                  </a:lnTo>
                  <a:cubicBezTo>
                    <a:pt x="0" y="1660"/>
                    <a:pt x="67" y="1727"/>
                    <a:pt x="149" y="1727"/>
                  </a:cubicBezTo>
                  <a:lnTo>
                    <a:pt x="1737" y="1727"/>
                  </a:lnTo>
                  <a:cubicBezTo>
                    <a:pt x="1819" y="1727"/>
                    <a:pt x="1886" y="1660"/>
                    <a:pt x="1886" y="1578"/>
                  </a:cubicBezTo>
                  <a:lnTo>
                    <a:pt x="1886" y="466"/>
                  </a:lnTo>
                  <a:cubicBezTo>
                    <a:pt x="1886" y="209"/>
                    <a:pt x="1677" y="0"/>
                    <a:pt x="1419" y="0"/>
                  </a:cubicBezTo>
                  <a:close/>
                  <a:moveTo>
                    <a:pt x="1588" y="1429"/>
                  </a:moveTo>
                  <a:lnTo>
                    <a:pt x="298" y="1429"/>
                  </a:lnTo>
                  <a:lnTo>
                    <a:pt x="298" y="466"/>
                  </a:lnTo>
                  <a:cubicBezTo>
                    <a:pt x="298" y="373"/>
                    <a:pt x="374" y="298"/>
                    <a:pt x="467" y="298"/>
                  </a:cubicBezTo>
                  <a:lnTo>
                    <a:pt x="1419" y="298"/>
                  </a:lnTo>
                  <a:cubicBezTo>
                    <a:pt x="1512" y="298"/>
                    <a:pt x="1588" y="373"/>
                    <a:pt x="1588" y="466"/>
                  </a:cubicBezTo>
                  <a:lnTo>
                    <a:pt x="1588" y="1429"/>
                  </a:lnTo>
                  <a:close/>
                  <a:moveTo>
                    <a:pt x="1588" y="142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914;p20">
              <a:extLst>
                <a:ext uri="{FF2B5EF4-FFF2-40B4-BE49-F238E27FC236}">
                  <a16:creationId xmlns:a16="http://schemas.microsoft.com/office/drawing/2014/main" id="{6421F9DC-790C-0AF4-4020-16AD8F14BEB5}"/>
                </a:ext>
              </a:extLst>
            </p:cNvPr>
            <p:cNvSpPr/>
            <p:nvPr/>
          </p:nvSpPr>
          <p:spPr>
            <a:xfrm>
              <a:off x="4900613" y="3141663"/>
              <a:ext cx="74613" cy="61912"/>
            </a:xfrm>
            <a:custGeom>
              <a:avLst/>
              <a:gdLst/>
              <a:ahLst/>
              <a:cxnLst/>
              <a:rect l="l" t="t" r="r" b="b"/>
              <a:pathLst>
                <a:path w="1904" h="1568" extrusionOk="0">
                  <a:moveTo>
                    <a:pt x="1120" y="0"/>
                  </a:moveTo>
                  <a:cubicBezTo>
                    <a:pt x="400" y="0"/>
                    <a:pt x="87" y="489"/>
                    <a:pt x="23" y="748"/>
                  </a:cubicBezTo>
                  <a:cubicBezTo>
                    <a:pt x="0" y="840"/>
                    <a:pt x="72" y="933"/>
                    <a:pt x="167" y="933"/>
                  </a:cubicBezTo>
                  <a:lnTo>
                    <a:pt x="350" y="933"/>
                  </a:lnTo>
                  <a:cubicBezTo>
                    <a:pt x="420" y="1294"/>
                    <a:pt x="739" y="1568"/>
                    <a:pt x="1120" y="1568"/>
                  </a:cubicBezTo>
                  <a:cubicBezTo>
                    <a:pt x="1552" y="1568"/>
                    <a:pt x="1904" y="1216"/>
                    <a:pt x="1904" y="784"/>
                  </a:cubicBezTo>
                  <a:cubicBezTo>
                    <a:pt x="1904" y="352"/>
                    <a:pt x="1552" y="0"/>
                    <a:pt x="1120" y="0"/>
                  </a:cubicBezTo>
                  <a:close/>
                  <a:moveTo>
                    <a:pt x="1120" y="1270"/>
                  </a:moveTo>
                  <a:cubicBezTo>
                    <a:pt x="904" y="1270"/>
                    <a:pt x="720" y="1128"/>
                    <a:pt x="657" y="933"/>
                  </a:cubicBezTo>
                  <a:lnTo>
                    <a:pt x="1583" y="933"/>
                  </a:lnTo>
                  <a:cubicBezTo>
                    <a:pt x="1520" y="1128"/>
                    <a:pt x="1336" y="1270"/>
                    <a:pt x="1120" y="1270"/>
                  </a:cubicBezTo>
                  <a:close/>
                  <a:moveTo>
                    <a:pt x="402" y="635"/>
                  </a:moveTo>
                  <a:cubicBezTo>
                    <a:pt x="506" y="485"/>
                    <a:pt x="716" y="298"/>
                    <a:pt x="1120" y="298"/>
                  </a:cubicBezTo>
                  <a:cubicBezTo>
                    <a:pt x="1336" y="298"/>
                    <a:pt x="1520" y="440"/>
                    <a:pt x="1583" y="635"/>
                  </a:cubicBezTo>
                  <a:lnTo>
                    <a:pt x="402" y="635"/>
                  </a:lnTo>
                  <a:close/>
                  <a:moveTo>
                    <a:pt x="402" y="635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915;p20">
              <a:extLst>
                <a:ext uri="{FF2B5EF4-FFF2-40B4-BE49-F238E27FC236}">
                  <a16:creationId xmlns:a16="http://schemas.microsoft.com/office/drawing/2014/main" id="{AAFA3680-3895-A0A4-A4E5-9048E4C0F2C2}"/>
                </a:ext>
              </a:extLst>
            </p:cNvPr>
            <p:cNvSpPr/>
            <p:nvPr/>
          </p:nvSpPr>
          <p:spPr>
            <a:xfrm>
              <a:off x="4754563" y="3074988"/>
              <a:ext cx="73026" cy="66675"/>
            </a:xfrm>
            <a:custGeom>
              <a:avLst/>
              <a:gdLst/>
              <a:ahLst/>
              <a:cxnLst/>
              <a:rect l="l" t="t" r="r" b="b"/>
              <a:pathLst>
                <a:path w="1886" h="1727" extrusionOk="0">
                  <a:moveTo>
                    <a:pt x="1419" y="0"/>
                  </a:moveTo>
                  <a:lnTo>
                    <a:pt x="467" y="0"/>
                  </a:lnTo>
                  <a:cubicBezTo>
                    <a:pt x="209" y="0"/>
                    <a:pt x="0" y="209"/>
                    <a:pt x="0" y="467"/>
                  </a:cubicBezTo>
                  <a:lnTo>
                    <a:pt x="0" y="1578"/>
                  </a:lnTo>
                  <a:cubicBezTo>
                    <a:pt x="0" y="1660"/>
                    <a:pt x="67" y="1727"/>
                    <a:pt x="149" y="1727"/>
                  </a:cubicBezTo>
                  <a:lnTo>
                    <a:pt x="1737" y="1727"/>
                  </a:lnTo>
                  <a:cubicBezTo>
                    <a:pt x="1819" y="1727"/>
                    <a:pt x="1886" y="1660"/>
                    <a:pt x="1886" y="1578"/>
                  </a:cubicBezTo>
                  <a:lnTo>
                    <a:pt x="1886" y="467"/>
                  </a:lnTo>
                  <a:cubicBezTo>
                    <a:pt x="1886" y="209"/>
                    <a:pt x="1677" y="0"/>
                    <a:pt x="1419" y="0"/>
                  </a:cubicBezTo>
                  <a:close/>
                  <a:moveTo>
                    <a:pt x="1588" y="1429"/>
                  </a:moveTo>
                  <a:lnTo>
                    <a:pt x="298" y="1429"/>
                  </a:lnTo>
                  <a:lnTo>
                    <a:pt x="298" y="467"/>
                  </a:lnTo>
                  <a:cubicBezTo>
                    <a:pt x="298" y="374"/>
                    <a:pt x="374" y="298"/>
                    <a:pt x="467" y="298"/>
                  </a:cubicBezTo>
                  <a:lnTo>
                    <a:pt x="1419" y="298"/>
                  </a:lnTo>
                  <a:cubicBezTo>
                    <a:pt x="1512" y="298"/>
                    <a:pt x="1588" y="374"/>
                    <a:pt x="1588" y="467"/>
                  </a:cubicBezTo>
                  <a:lnTo>
                    <a:pt x="1588" y="1429"/>
                  </a:lnTo>
                  <a:close/>
                  <a:moveTo>
                    <a:pt x="1588" y="142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916;p20">
              <a:extLst>
                <a:ext uri="{FF2B5EF4-FFF2-40B4-BE49-F238E27FC236}">
                  <a16:creationId xmlns:a16="http://schemas.microsoft.com/office/drawing/2014/main" id="{FA5440C1-A700-9893-A333-595A484D95BC}"/>
                </a:ext>
              </a:extLst>
            </p:cNvPr>
            <p:cNvSpPr/>
            <p:nvPr/>
          </p:nvSpPr>
          <p:spPr>
            <a:xfrm>
              <a:off x="4746625" y="3013075"/>
              <a:ext cx="74613" cy="60325"/>
            </a:xfrm>
            <a:custGeom>
              <a:avLst/>
              <a:gdLst/>
              <a:ahLst/>
              <a:cxnLst/>
              <a:rect l="l" t="t" r="r" b="b"/>
              <a:pathLst>
                <a:path w="1904" h="1568" extrusionOk="0">
                  <a:moveTo>
                    <a:pt x="1120" y="0"/>
                  </a:moveTo>
                  <a:cubicBezTo>
                    <a:pt x="400" y="0"/>
                    <a:pt x="88" y="489"/>
                    <a:pt x="23" y="748"/>
                  </a:cubicBezTo>
                  <a:cubicBezTo>
                    <a:pt x="0" y="841"/>
                    <a:pt x="72" y="933"/>
                    <a:pt x="167" y="933"/>
                  </a:cubicBezTo>
                  <a:lnTo>
                    <a:pt x="350" y="933"/>
                  </a:lnTo>
                  <a:cubicBezTo>
                    <a:pt x="420" y="1294"/>
                    <a:pt x="739" y="1568"/>
                    <a:pt x="1120" y="1568"/>
                  </a:cubicBezTo>
                  <a:cubicBezTo>
                    <a:pt x="1552" y="1568"/>
                    <a:pt x="1904" y="1217"/>
                    <a:pt x="1904" y="784"/>
                  </a:cubicBezTo>
                  <a:cubicBezTo>
                    <a:pt x="1904" y="352"/>
                    <a:pt x="1552" y="0"/>
                    <a:pt x="1120" y="0"/>
                  </a:cubicBezTo>
                  <a:close/>
                  <a:moveTo>
                    <a:pt x="1120" y="1271"/>
                  </a:moveTo>
                  <a:cubicBezTo>
                    <a:pt x="904" y="1271"/>
                    <a:pt x="720" y="1129"/>
                    <a:pt x="657" y="933"/>
                  </a:cubicBezTo>
                  <a:lnTo>
                    <a:pt x="1583" y="933"/>
                  </a:lnTo>
                  <a:cubicBezTo>
                    <a:pt x="1520" y="1129"/>
                    <a:pt x="1336" y="1271"/>
                    <a:pt x="1120" y="1271"/>
                  </a:cubicBezTo>
                  <a:close/>
                  <a:moveTo>
                    <a:pt x="403" y="635"/>
                  </a:moveTo>
                  <a:cubicBezTo>
                    <a:pt x="506" y="485"/>
                    <a:pt x="716" y="298"/>
                    <a:pt x="1120" y="298"/>
                  </a:cubicBezTo>
                  <a:cubicBezTo>
                    <a:pt x="1336" y="298"/>
                    <a:pt x="1520" y="440"/>
                    <a:pt x="1583" y="635"/>
                  </a:cubicBezTo>
                  <a:lnTo>
                    <a:pt x="403" y="635"/>
                  </a:lnTo>
                  <a:close/>
                  <a:moveTo>
                    <a:pt x="403" y="635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917;p20">
              <a:extLst>
                <a:ext uri="{FF2B5EF4-FFF2-40B4-BE49-F238E27FC236}">
                  <a16:creationId xmlns:a16="http://schemas.microsoft.com/office/drawing/2014/main" id="{5185D121-ED1D-AE60-3A4D-33C87B374ED2}"/>
                </a:ext>
              </a:extLst>
            </p:cNvPr>
            <p:cNvSpPr/>
            <p:nvPr/>
          </p:nvSpPr>
          <p:spPr>
            <a:xfrm>
              <a:off x="4922838" y="3030538"/>
              <a:ext cx="44451" cy="85724"/>
            </a:xfrm>
            <a:custGeom>
              <a:avLst/>
              <a:gdLst/>
              <a:ahLst/>
              <a:cxnLst/>
              <a:rect l="l" t="t" r="r" b="b"/>
              <a:pathLst>
                <a:path w="1124" h="2203" extrusionOk="0">
                  <a:moveTo>
                    <a:pt x="975" y="941"/>
                  </a:moveTo>
                  <a:cubicBezTo>
                    <a:pt x="1057" y="941"/>
                    <a:pt x="1124" y="874"/>
                    <a:pt x="1124" y="792"/>
                  </a:cubicBezTo>
                  <a:lnTo>
                    <a:pt x="1124" y="688"/>
                  </a:lnTo>
                  <a:cubicBezTo>
                    <a:pt x="1124" y="451"/>
                    <a:pt x="942" y="255"/>
                    <a:pt x="711" y="232"/>
                  </a:cubicBezTo>
                  <a:lnTo>
                    <a:pt x="711" y="148"/>
                  </a:lnTo>
                  <a:cubicBezTo>
                    <a:pt x="711" y="66"/>
                    <a:pt x="644" y="0"/>
                    <a:pt x="562" y="0"/>
                  </a:cubicBezTo>
                  <a:cubicBezTo>
                    <a:pt x="480" y="0"/>
                    <a:pt x="413" y="66"/>
                    <a:pt x="413" y="148"/>
                  </a:cubicBezTo>
                  <a:lnTo>
                    <a:pt x="413" y="239"/>
                  </a:lnTo>
                  <a:cubicBezTo>
                    <a:pt x="178" y="285"/>
                    <a:pt x="0" y="492"/>
                    <a:pt x="0" y="740"/>
                  </a:cubicBezTo>
                  <a:cubicBezTo>
                    <a:pt x="0" y="1021"/>
                    <a:pt x="229" y="1250"/>
                    <a:pt x="510" y="1250"/>
                  </a:cubicBezTo>
                  <a:lnTo>
                    <a:pt x="613" y="1250"/>
                  </a:lnTo>
                  <a:cubicBezTo>
                    <a:pt x="731" y="1250"/>
                    <a:pt x="826" y="1345"/>
                    <a:pt x="826" y="1462"/>
                  </a:cubicBezTo>
                  <a:cubicBezTo>
                    <a:pt x="826" y="1580"/>
                    <a:pt x="731" y="1675"/>
                    <a:pt x="613" y="1675"/>
                  </a:cubicBezTo>
                  <a:lnTo>
                    <a:pt x="459" y="1675"/>
                  </a:lnTo>
                  <a:cubicBezTo>
                    <a:pt x="370" y="1675"/>
                    <a:pt x="298" y="1603"/>
                    <a:pt x="298" y="1514"/>
                  </a:cubicBezTo>
                  <a:cubicBezTo>
                    <a:pt x="298" y="1432"/>
                    <a:pt x="231" y="1365"/>
                    <a:pt x="149" y="1365"/>
                  </a:cubicBezTo>
                  <a:cubicBezTo>
                    <a:pt x="67" y="1365"/>
                    <a:pt x="0" y="1432"/>
                    <a:pt x="0" y="1514"/>
                  </a:cubicBezTo>
                  <a:cubicBezTo>
                    <a:pt x="0" y="1752"/>
                    <a:pt x="182" y="1947"/>
                    <a:pt x="413" y="1970"/>
                  </a:cubicBezTo>
                  <a:lnTo>
                    <a:pt x="413" y="2054"/>
                  </a:lnTo>
                  <a:cubicBezTo>
                    <a:pt x="413" y="2136"/>
                    <a:pt x="480" y="2203"/>
                    <a:pt x="562" y="2203"/>
                  </a:cubicBezTo>
                  <a:cubicBezTo>
                    <a:pt x="644" y="2203"/>
                    <a:pt x="711" y="2136"/>
                    <a:pt x="711" y="2054"/>
                  </a:cubicBezTo>
                  <a:lnTo>
                    <a:pt x="711" y="1963"/>
                  </a:lnTo>
                  <a:cubicBezTo>
                    <a:pt x="946" y="1918"/>
                    <a:pt x="1124" y="1710"/>
                    <a:pt x="1124" y="1462"/>
                  </a:cubicBezTo>
                  <a:cubicBezTo>
                    <a:pt x="1124" y="1181"/>
                    <a:pt x="895" y="952"/>
                    <a:pt x="613" y="952"/>
                  </a:cubicBezTo>
                  <a:lnTo>
                    <a:pt x="510" y="952"/>
                  </a:lnTo>
                  <a:cubicBezTo>
                    <a:pt x="393" y="952"/>
                    <a:pt x="298" y="857"/>
                    <a:pt x="298" y="740"/>
                  </a:cubicBezTo>
                  <a:cubicBezTo>
                    <a:pt x="298" y="623"/>
                    <a:pt x="393" y="528"/>
                    <a:pt x="510" y="528"/>
                  </a:cubicBezTo>
                  <a:lnTo>
                    <a:pt x="665" y="528"/>
                  </a:lnTo>
                  <a:cubicBezTo>
                    <a:pt x="754" y="528"/>
                    <a:pt x="826" y="600"/>
                    <a:pt x="826" y="688"/>
                  </a:cubicBezTo>
                  <a:lnTo>
                    <a:pt x="826" y="792"/>
                  </a:lnTo>
                  <a:cubicBezTo>
                    <a:pt x="826" y="874"/>
                    <a:pt x="893" y="941"/>
                    <a:pt x="975" y="941"/>
                  </a:cubicBezTo>
                  <a:close/>
                  <a:moveTo>
                    <a:pt x="975" y="94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2918;p20">
            <a:extLst>
              <a:ext uri="{FF2B5EF4-FFF2-40B4-BE49-F238E27FC236}">
                <a16:creationId xmlns:a16="http://schemas.microsoft.com/office/drawing/2014/main" id="{CC1AA187-F0B4-E7C1-D54A-3AD2C4F8FDB8}"/>
              </a:ext>
            </a:extLst>
          </p:cNvPr>
          <p:cNvGrpSpPr/>
          <p:nvPr/>
        </p:nvGrpSpPr>
        <p:grpSpPr>
          <a:xfrm>
            <a:off x="6943318" y="7419592"/>
            <a:ext cx="783362" cy="459487"/>
            <a:chOff x="6999288" y="1697038"/>
            <a:chExt cx="393701" cy="319078"/>
          </a:xfrm>
        </p:grpSpPr>
        <p:sp>
          <p:nvSpPr>
            <p:cNvPr id="77" name="Google Shape;2919;p20">
              <a:extLst>
                <a:ext uri="{FF2B5EF4-FFF2-40B4-BE49-F238E27FC236}">
                  <a16:creationId xmlns:a16="http://schemas.microsoft.com/office/drawing/2014/main" id="{2E6AEC7A-5D20-40EF-F8F7-0E06C66628EA}"/>
                </a:ext>
              </a:extLst>
            </p:cNvPr>
            <p:cNvSpPr/>
            <p:nvPr/>
          </p:nvSpPr>
          <p:spPr>
            <a:xfrm>
              <a:off x="6999288" y="1697038"/>
              <a:ext cx="393701" cy="319078"/>
            </a:xfrm>
            <a:custGeom>
              <a:avLst/>
              <a:gdLst/>
              <a:ahLst/>
              <a:cxnLst/>
              <a:rect l="l" t="t" r="r" b="b"/>
              <a:pathLst>
                <a:path w="10143" h="8238" extrusionOk="0">
                  <a:moveTo>
                    <a:pt x="9994" y="0"/>
                  </a:moveTo>
                  <a:lnTo>
                    <a:pt x="1419" y="0"/>
                  </a:lnTo>
                  <a:cubicBezTo>
                    <a:pt x="1337" y="0"/>
                    <a:pt x="1270" y="67"/>
                    <a:pt x="1270" y="149"/>
                  </a:cubicBezTo>
                  <a:lnTo>
                    <a:pt x="1270" y="2541"/>
                  </a:lnTo>
                  <a:lnTo>
                    <a:pt x="148" y="2541"/>
                  </a:lnTo>
                  <a:cubicBezTo>
                    <a:pt x="66" y="2541"/>
                    <a:pt x="0" y="2608"/>
                    <a:pt x="0" y="2690"/>
                  </a:cubicBezTo>
                  <a:lnTo>
                    <a:pt x="0" y="8089"/>
                  </a:lnTo>
                  <a:cubicBezTo>
                    <a:pt x="0" y="8171"/>
                    <a:pt x="66" y="8238"/>
                    <a:pt x="148" y="8238"/>
                  </a:cubicBezTo>
                  <a:lnTo>
                    <a:pt x="8723" y="8238"/>
                  </a:lnTo>
                  <a:cubicBezTo>
                    <a:pt x="8806" y="8238"/>
                    <a:pt x="8872" y="8171"/>
                    <a:pt x="8872" y="8089"/>
                  </a:cubicBezTo>
                  <a:lnTo>
                    <a:pt x="8872" y="6967"/>
                  </a:lnTo>
                  <a:lnTo>
                    <a:pt x="9994" y="6967"/>
                  </a:lnTo>
                  <a:cubicBezTo>
                    <a:pt x="10076" y="6967"/>
                    <a:pt x="10143" y="6901"/>
                    <a:pt x="10143" y="6819"/>
                  </a:cubicBezTo>
                  <a:lnTo>
                    <a:pt x="10143" y="149"/>
                  </a:lnTo>
                  <a:cubicBezTo>
                    <a:pt x="10143" y="67"/>
                    <a:pt x="10076" y="0"/>
                    <a:pt x="9994" y="0"/>
                  </a:cubicBezTo>
                  <a:close/>
                  <a:moveTo>
                    <a:pt x="8575" y="7940"/>
                  </a:moveTo>
                  <a:lnTo>
                    <a:pt x="297" y="7940"/>
                  </a:lnTo>
                  <a:lnTo>
                    <a:pt x="297" y="2839"/>
                  </a:lnTo>
                  <a:lnTo>
                    <a:pt x="6282" y="2839"/>
                  </a:lnTo>
                  <a:cubicBezTo>
                    <a:pt x="6364" y="2839"/>
                    <a:pt x="6431" y="2772"/>
                    <a:pt x="6431" y="2690"/>
                  </a:cubicBezTo>
                  <a:cubicBezTo>
                    <a:pt x="6431" y="2608"/>
                    <a:pt x="6364" y="2541"/>
                    <a:pt x="6282" y="2541"/>
                  </a:cubicBezTo>
                  <a:lnTo>
                    <a:pt x="2861" y="2541"/>
                  </a:lnTo>
                  <a:cubicBezTo>
                    <a:pt x="2924" y="2438"/>
                    <a:pt x="2966" y="2323"/>
                    <a:pt x="2985" y="2204"/>
                  </a:cubicBezTo>
                  <a:lnTo>
                    <a:pt x="8427" y="2204"/>
                  </a:lnTo>
                  <a:cubicBezTo>
                    <a:pt x="8447" y="2325"/>
                    <a:pt x="8490" y="2439"/>
                    <a:pt x="8551" y="2541"/>
                  </a:cubicBezTo>
                  <a:lnTo>
                    <a:pt x="6970" y="2541"/>
                  </a:lnTo>
                  <a:cubicBezTo>
                    <a:pt x="6888" y="2541"/>
                    <a:pt x="6821" y="2608"/>
                    <a:pt x="6821" y="2690"/>
                  </a:cubicBezTo>
                  <a:cubicBezTo>
                    <a:pt x="6821" y="2772"/>
                    <a:pt x="6888" y="2839"/>
                    <a:pt x="6970" y="2839"/>
                  </a:cubicBezTo>
                  <a:lnTo>
                    <a:pt x="8575" y="2839"/>
                  </a:lnTo>
                  <a:lnTo>
                    <a:pt x="8575" y="7940"/>
                  </a:lnTo>
                  <a:close/>
                  <a:moveTo>
                    <a:pt x="9845" y="5548"/>
                  </a:moveTo>
                  <a:lnTo>
                    <a:pt x="9845" y="6670"/>
                  </a:lnTo>
                  <a:lnTo>
                    <a:pt x="8872" y="6670"/>
                  </a:lnTo>
                  <a:lnTo>
                    <a:pt x="8872" y="5760"/>
                  </a:lnTo>
                  <a:cubicBezTo>
                    <a:pt x="8995" y="5619"/>
                    <a:pt x="9171" y="5538"/>
                    <a:pt x="9359" y="5538"/>
                  </a:cubicBezTo>
                  <a:cubicBezTo>
                    <a:pt x="9441" y="5538"/>
                    <a:pt x="9507" y="5472"/>
                    <a:pt x="9507" y="5390"/>
                  </a:cubicBezTo>
                  <a:lnTo>
                    <a:pt x="9507" y="2849"/>
                  </a:lnTo>
                  <a:cubicBezTo>
                    <a:pt x="9507" y="2767"/>
                    <a:pt x="9441" y="2700"/>
                    <a:pt x="9359" y="2700"/>
                  </a:cubicBezTo>
                  <a:cubicBezTo>
                    <a:pt x="9003" y="2700"/>
                    <a:pt x="8713" y="2410"/>
                    <a:pt x="8713" y="2055"/>
                  </a:cubicBezTo>
                  <a:cubicBezTo>
                    <a:pt x="8713" y="1973"/>
                    <a:pt x="8647" y="1906"/>
                    <a:pt x="8565" y="1906"/>
                  </a:cubicBezTo>
                  <a:lnTo>
                    <a:pt x="2848" y="1906"/>
                  </a:lnTo>
                  <a:cubicBezTo>
                    <a:pt x="2766" y="1906"/>
                    <a:pt x="2699" y="1973"/>
                    <a:pt x="2699" y="2055"/>
                  </a:cubicBezTo>
                  <a:cubicBezTo>
                    <a:pt x="2699" y="2236"/>
                    <a:pt x="2622" y="2410"/>
                    <a:pt x="2489" y="2532"/>
                  </a:cubicBezTo>
                  <a:cubicBezTo>
                    <a:pt x="2485" y="2535"/>
                    <a:pt x="2482" y="2538"/>
                    <a:pt x="2479" y="2541"/>
                  </a:cubicBezTo>
                  <a:lnTo>
                    <a:pt x="1568" y="2541"/>
                  </a:lnTo>
                  <a:lnTo>
                    <a:pt x="1568" y="1568"/>
                  </a:lnTo>
                  <a:lnTo>
                    <a:pt x="9845" y="1568"/>
                  </a:lnTo>
                  <a:lnTo>
                    <a:pt x="9845" y="5548"/>
                  </a:lnTo>
                  <a:close/>
                  <a:moveTo>
                    <a:pt x="8872" y="5376"/>
                  </a:moveTo>
                  <a:lnTo>
                    <a:pt x="8872" y="2862"/>
                  </a:lnTo>
                  <a:cubicBezTo>
                    <a:pt x="8974" y="2924"/>
                    <a:pt x="9088" y="2966"/>
                    <a:pt x="9210" y="2986"/>
                  </a:cubicBezTo>
                  <a:lnTo>
                    <a:pt x="9210" y="5252"/>
                  </a:lnTo>
                  <a:cubicBezTo>
                    <a:pt x="9090" y="5271"/>
                    <a:pt x="8975" y="5314"/>
                    <a:pt x="8872" y="5376"/>
                  </a:cubicBezTo>
                  <a:close/>
                  <a:moveTo>
                    <a:pt x="9845" y="1271"/>
                  </a:moveTo>
                  <a:lnTo>
                    <a:pt x="1568" y="1271"/>
                  </a:lnTo>
                  <a:lnTo>
                    <a:pt x="1568" y="933"/>
                  </a:lnTo>
                  <a:lnTo>
                    <a:pt x="9845" y="933"/>
                  </a:lnTo>
                  <a:lnTo>
                    <a:pt x="9845" y="1271"/>
                  </a:lnTo>
                  <a:close/>
                  <a:moveTo>
                    <a:pt x="9845" y="636"/>
                  </a:moveTo>
                  <a:lnTo>
                    <a:pt x="1568" y="636"/>
                  </a:lnTo>
                  <a:lnTo>
                    <a:pt x="1568" y="298"/>
                  </a:lnTo>
                  <a:lnTo>
                    <a:pt x="9845" y="298"/>
                  </a:lnTo>
                  <a:lnTo>
                    <a:pt x="9845" y="636"/>
                  </a:lnTo>
                  <a:close/>
                  <a:moveTo>
                    <a:pt x="9845" y="636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920;p20">
              <a:extLst>
                <a:ext uri="{FF2B5EF4-FFF2-40B4-BE49-F238E27FC236}">
                  <a16:creationId xmlns:a16="http://schemas.microsoft.com/office/drawing/2014/main" id="{E2A432D7-9A85-CDAB-AC84-68FE10BAF171}"/>
                </a:ext>
              </a:extLst>
            </p:cNvPr>
            <p:cNvSpPr/>
            <p:nvPr/>
          </p:nvSpPr>
          <p:spPr>
            <a:xfrm>
              <a:off x="7356475" y="177006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97" y="149"/>
                  </a:moveTo>
                  <a:cubicBezTo>
                    <a:pt x="297" y="231"/>
                    <a:pt x="231" y="298"/>
                    <a:pt x="149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9" y="0"/>
                  </a:cubicBezTo>
                  <a:cubicBezTo>
                    <a:pt x="231" y="0"/>
                    <a:pt x="297" y="67"/>
                    <a:pt x="297" y="149"/>
                  </a:cubicBezTo>
                  <a:close/>
                  <a:moveTo>
                    <a:pt x="297" y="14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921;p20">
              <a:extLst>
                <a:ext uri="{FF2B5EF4-FFF2-40B4-BE49-F238E27FC236}">
                  <a16:creationId xmlns:a16="http://schemas.microsoft.com/office/drawing/2014/main" id="{3B1F20E5-3F8A-7F44-D2E8-8F8AD4995A68}"/>
                </a:ext>
              </a:extLst>
            </p:cNvPr>
            <p:cNvSpPr/>
            <p:nvPr/>
          </p:nvSpPr>
          <p:spPr>
            <a:xfrm>
              <a:off x="7356475" y="193040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297" y="148"/>
                  </a:moveTo>
                  <a:cubicBezTo>
                    <a:pt x="297" y="231"/>
                    <a:pt x="231" y="297"/>
                    <a:pt x="149" y="297"/>
                  </a:cubicBezTo>
                  <a:cubicBezTo>
                    <a:pt x="66" y="297"/>
                    <a:pt x="0" y="231"/>
                    <a:pt x="0" y="148"/>
                  </a:cubicBezTo>
                  <a:cubicBezTo>
                    <a:pt x="0" y="66"/>
                    <a:pt x="66" y="0"/>
                    <a:pt x="149" y="0"/>
                  </a:cubicBezTo>
                  <a:cubicBezTo>
                    <a:pt x="231" y="0"/>
                    <a:pt x="297" y="66"/>
                    <a:pt x="297" y="148"/>
                  </a:cubicBezTo>
                  <a:close/>
                  <a:moveTo>
                    <a:pt x="297" y="14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922;p20">
              <a:extLst>
                <a:ext uri="{FF2B5EF4-FFF2-40B4-BE49-F238E27FC236}">
                  <a16:creationId xmlns:a16="http://schemas.microsoft.com/office/drawing/2014/main" id="{0F4121EE-03F4-B9E3-3390-21510A2F4696}"/>
                </a:ext>
              </a:extLst>
            </p:cNvPr>
            <p:cNvSpPr/>
            <p:nvPr/>
          </p:nvSpPr>
          <p:spPr>
            <a:xfrm>
              <a:off x="7073900" y="1770063"/>
              <a:ext cx="11113" cy="1270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98" y="149"/>
                  </a:moveTo>
                  <a:cubicBezTo>
                    <a:pt x="298" y="231"/>
                    <a:pt x="231" y="298"/>
                    <a:pt x="149" y="298"/>
                  </a:cubicBezTo>
                  <a:cubicBezTo>
                    <a:pt x="67" y="298"/>
                    <a:pt x="0" y="231"/>
                    <a:pt x="0" y="149"/>
                  </a:cubicBezTo>
                  <a:cubicBezTo>
                    <a:pt x="0" y="67"/>
                    <a:pt x="67" y="0"/>
                    <a:pt x="149" y="0"/>
                  </a:cubicBezTo>
                  <a:cubicBezTo>
                    <a:pt x="231" y="0"/>
                    <a:pt x="298" y="67"/>
                    <a:pt x="298" y="149"/>
                  </a:cubicBezTo>
                  <a:close/>
                  <a:moveTo>
                    <a:pt x="298" y="14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923;p20">
              <a:extLst>
                <a:ext uri="{FF2B5EF4-FFF2-40B4-BE49-F238E27FC236}">
                  <a16:creationId xmlns:a16="http://schemas.microsoft.com/office/drawing/2014/main" id="{A6D48D2A-1892-4BB4-5F8E-A5A6B70641DA}"/>
                </a:ext>
              </a:extLst>
            </p:cNvPr>
            <p:cNvSpPr/>
            <p:nvPr/>
          </p:nvSpPr>
          <p:spPr>
            <a:xfrm>
              <a:off x="7023100" y="1819275"/>
              <a:ext cx="296858" cy="173040"/>
            </a:xfrm>
            <a:custGeom>
              <a:avLst/>
              <a:gdLst/>
              <a:ahLst/>
              <a:cxnLst/>
              <a:rect l="l" t="t" r="r" b="b"/>
              <a:pathLst>
                <a:path w="7602" h="4427" extrusionOk="0">
                  <a:moveTo>
                    <a:pt x="7453" y="794"/>
                  </a:moveTo>
                  <a:cubicBezTo>
                    <a:pt x="7098" y="794"/>
                    <a:pt x="6808" y="505"/>
                    <a:pt x="6808" y="149"/>
                  </a:cubicBezTo>
                  <a:cubicBezTo>
                    <a:pt x="6808" y="67"/>
                    <a:pt x="6741" y="0"/>
                    <a:pt x="6659" y="0"/>
                  </a:cubicBezTo>
                  <a:lnTo>
                    <a:pt x="943" y="0"/>
                  </a:lnTo>
                  <a:cubicBezTo>
                    <a:pt x="860" y="0"/>
                    <a:pt x="794" y="67"/>
                    <a:pt x="794" y="149"/>
                  </a:cubicBezTo>
                  <a:cubicBezTo>
                    <a:pt x="794" y="505"/>
                    <a:pt x="504" y="794"/>
                    <a:pt x="149" y="794"/>
                  </a:cubicBezTo>
                  <a:cubicBezTo>
                    <a:pt x="66" y="794"/>
                    <a:pt x="0" y="861"/>
                    <a:pt x="0" y="943"/>
                  </a:cubicBezTo>
                  <a:lnTo>
                    <a:pt x="0" y="3484"/>
                  </a:lnTo>
                  <a:cubicBezTo>
                    <a:pt x="0" y="3566"/>
                    <a:pt x="66" y="3633"/>
                    <a:pt x="149" y="3633"/>
                  </a:cubicBezTo>
                  <a:cubicBezTo>
                    <a:pt x="504" y="3633"/>
                    <a:pt x="794" y="3922"/>
                    <a:pt x="794" y="4278"/>
                  </a:cubicBezTo>
                  <a:cubicBezTo>
                    <a:pt x="794" y="4360"/>
                    <a:pt x="860" y="4427"/>
                    <a:pt x="943" y="4427"/>
                  </a:cubicBezTo>
                  <a:lnTo>
                    <a:pt x="6659" y="4427"/>
                  </a:lnTo>
                  <a:cubicBezTo>
                    <a:pt x="6742" y="4427"/>
                    <a:pt x="6808" y="4360"/>
                    <a:pt x="6808" y="4278"/>
                  </a:cubicBezTo>
                  <a:cubicBezTo>
                    <a:pt x="6808" y="3922"/>
                    <a:pt x="7098" y="3633"/>
                    <a:pt x="7453" y="3633"/>
                  </a:cubicBezTo>
                  <a:cubicBezTo>
                    <a:pt x="7536" y="3633"/>
                    <a:pt x="7602" y="3566"/>
                    <a:pt x="7602" y="3484"/>
                  </a:cubicBezTo>
                  <a:lnTo>
                    <a:pt x="7602" y="943"/>
                  </a:lnTo>
                  <a:cubicBezTo>
                    <a:pt x="7602" y="861"/>
                    <a:pt x="7536" y="794"/>
                    <a:pt x="7453" y="794"/>
                  </a:cubicBezTo>
                  <a:close/>
                  <a:moveTo>
                    <a:pt x="7304" y="3347"/>
                  </a:moveTo>
                  <a:cubicBezTo>
                    <a:pt x="6904" y="3411"/>
                    <a:pt x="6586" y="3728"/>
                    <a:pt x="6522" y="4129"/>
                  </a:cubicBezTo>
                  <a:lnTo>
                    <a:pt x="1080" y="4129"/>
                  </a:lnTo>
                  <a:cubicBezTo>
                    <a:pt x="1016" y="3728"/>
                    <a:pt x="698" y="3411"/>
                    <a:pt x="298" y="3347"/>
                  </a:cubicBezTo>
                  <a:lnTo>
                    <a:pt x="298" y="1080"/>
                  </a:lnTo>
                  <a:cubicBezTo>
                    <a:pt x="698" y="1016"/>
                    <a:pt x="1016" y="699"/>
                    <a:pt x="1080" y="298"/>
                  </a:cubicBezTo>
                  <a:lnTo>
                    <a:pt x="6522" y="298"/>
                  </a:lnTo>
                  <a:cubicBezTo>
                    <a:pt x="6586" y="699"/>
                    <a:pt x="6904" y="1016"/>
                    <a:pt x="7304" y="1080"/>
                  </a:cubicBezTo>
                  <a:lnTo>
                    <a:pt x="7304" y="3347"/>
                  </a:lnTo>
                  <a:close/>
                  <a:moveTo>
                    <a:pt x="7304" y="3347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924;p20">
              <a:extLst>
                <a:ext uri="{FF2B5EF4-FFF2-40B4-BE49-F238E27FC236}">
                  <a16:creationId xmlns:a16="http://schemas.microsoft.com/office/drawing/2014/main" id="{FDED48C9-D9E4-08B5-0EC5-2106F1AACC41}"/>
                </a:ext>
              </a:extLst>
            </p:cNvPr>
            <p:cNvSpPr/>
            <p:nvPr/>
          </p:nvSpPr>
          <p:spPr>
            <a:xfrm>
              <a:off x="7140575" y="1844675"/>
              <a:ext cx="61912" cy="122240"/>
            </a:xfrm>
            <a:custGeom>
              <a:avLst/>
              <a:gdLst/>
              <a:ahLst/>
              <a:cxnLst/>
              <a:rect l="l" t="t" r="r" b="b"/>
              <a:pathLst>
                <a:path w="1568" h="3156" extrusionOk="0">
                  <a:moveTo>
                    <a:pt x="1419" y="1251"/>
                  </a:moveTo>
                  <a:cubicBezTo>
                    <a:pt x="1501" y="1251"/>
                    <a:pt x="1568" y="1184"/>
                    <a:pt x="1568" y="1102"/>
                  </a:cubicBezTo>
                  <a:lnTo>
                    <a:pt x="1568" y="943"/>
                  </a:lnTo>
                  <a:cubicBezTo>
                    <a:pt x="1568" y="598"/>
                    <a:pt x="1287" y="318"/>
                    <a:pt x="943" y="318"/>
                  </a:cubicBezTo>
                  <a:lnTo>
                    <a:pt x="933" y="318"/>
                  </a:lnTo>
                  <a:lnTo>
                    <a:pt x="933" y="149"/>
                  </a:lnTo>
                  <a:cubicBezTo>
                    <a:pt x="933" y="67"/>
                    <a:pt x="866" y="0"/>
                    <a:pt x="784" y="0"/>
                  </a:cubicBezTo>
                  <a:cubicBezTo>
                    <a:pt x="702" y="0"/>
                    <a:pt x="635" y="67"/>
                    <a:pt x="635" y="149"/>
                  </a:cubicBezTo>
                  <a:lnTo>
                    <a:pt x="635" y="321"/>
                  </a:lnTo>
                  <a:cubicBezTo>
                    <a:pt x="279" y="356"/>
                    <a:pt x="0" y="658"/>
                    <a:pt x="0" y="1023"/>
                  </a:cubicBezTo>
                  <a:cubicBezTo>
                    <a:pt x="0" y="1411"/>
                    <a:pt x="316" y="1727"/>
                    <a:pt x="705" y="1727"/>
                  </a:cubicBezTo>
                  <a:lnTo>
                    <a:pt x="863" y="1727"/>
                  </a:lnTo>
                  <a:cubicBezTo>
                    <a:pt x="1088" y="1727"/>
                    <a:pt x="1270" y="1910"/>
                    <a:pt x="1270" y="2134"/>
                  </a:cubicBezTo>
                  <a:cubicBezTo>
                    <a:pt x="1270" y="2359"/>
                    <a:pt x="1088" y="2541"/>
                    <a:pt x="863" y="2541"/>
                  </a:cubicBezTo>
                  <a:lnTo>
                    <a:pt x="625" y="2541"/>
                  </a:lnTo>
                  <a:cubicBezTo>
                    <a:pt x="445" y="2541"/>
                    <a:pt x="298" y="2394"/>
                    <a:pt x="298" y="2214"/>
                  </a:cubicBezTo>
                  <a:cubicBezTo>
                    <a:pt x="298" y="2131"/>
                    <a:pt x="231" y="2065"/>
                    <a:pt x="149" y="2065"/>
                  </a:cubicBezTo>
                  <a:cubicBezTo>
                    <a:pt x="67" y="2065"/>
                    <a:pt x="0" y="2131"/>
                    <a:pt x="0" y="2214"/>
                  </a:cubicBezTo>
                  <a:cubicBezTo>
                    <a:pt x="0" y="2558"/>
                    <a:pt x="280" y="2839"/>
                    <a:pt x="625" y="2839"/>
                  </a:cubicBezTo>
                  <a:lnTo>
                    <a:pt x="635" y="2839"/>
                  </a:lnTo>
                  <a:lnTo>
                    <a:pt x="635" y="3008"/>
                  </a:lnTo>
                  <a:cubicBezTo>
                    <a:pt x="635" y="3090"/>
                    <a:pt x="702" y="3156"/>
                    <a:pt x="784" y="3156"/>
                  </a:cubicBezTo>
                  <a:cubicBezTo>
                    <a:pt x="866" y="3156"/>
                    <a:pt x="933" y="3090"/>
                    <a:pt x="933" y="3008"/>
                  </a:cubicBezTo>
                  <a:lnTo>
                    <a:pt x="933" y="2835"/>
                  </a:lnTo>
                  <a:cubicBezTo>
                    <a:pt x="1289" y="2800"/>
                    <a:pt x="1568" y="2499"/>
                    <a:pt x="1568" y="2134"/>
                  </a:cubicBezTo>
                  <a:cubicBezTo>
                    <a:pt x="1568" y="1746"/>
                    <a:pt x="1252" y="1430"/>
                    <a:pt x="863" y="1430"/>
                  </a:cubicBezTo>
                  <a:lnTo>
                    <a:pt x="705" y="1430"/>
                  </a:lnTo>
                  <a:cubicBezTo>
                    <a:pt x="480" y="1430"/>
                    <a:pt x="298" y="1247"/>
                    <a:pt x="298" y="1023"/>
                  </a:cubicBezTo>
                  <a:cubicBezTo>
                    <a:pt x="298" y="798"/>
                    <a:pt x="480" y="616"/>
                    <a:pt x="705" y="616"/>
                  </a:cubicBezTo>
                  <a:lnTo>
                    <a:pt x="943" y="616"/>
                  </a:lnTo>
                  <a:cubicBezTo>
                    <a:pt x="1123" y="616"/>
                    <a:pt x="1270" y="763"/>
                    <a:pt x="1270" y="943"/>
                  </a:cubicBezTo>
                  <a:lnTo>
                    <a:pt x="1270" y="1102"/>
                  </a:lnTo>
                  <a:cubicBezTo>
                    <a:pt x="1270" y="1184"/>
                    <a:pt x="1337" y="1251"/>
                    <a:pt x="1419" y="1251"/>
                  </a:cubicBezTo>
                  <a:close/>
                  <a:moveTo>
                    <a:pt x="1419" y="125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925;p20">
              <a:extLst>
                <a:ext uri="{FF2B5EF4-FFF2-40B4-BE49-F238E27FC236}">
                  <a16:creationId xmlns:a16="http://schemas.microsoft.com/office/drawing/2014/main" id="{A3BB770B-CD57-0036-1925-A9A3A87C095E}"/>
                </a:ext>
              </a:extLst>
            </p:cNvPr>
            <p:cNvSpPr/>
            <p:nvPr/>
          </p:nvSpPr>
          <p:spPr>
            <a:xfrm>
              <a:off x="7307263" y="181927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98" y="149"/>
                  </a:moveTo>
                  <a:cubicBezTo>
                    <a:pt x="298" y="231"/>
                    <a:pt x="231" y="298"/>
                    <a:pt x="149" y="298"/>
                  </a:cubicBezTo>
                  <a:cubicBezTo>
                    <a:pt x="67" y="298"/>
                    <a:pt x="0" y="231"/>
                    <a:pt x="0" y="149"/>
                  </a:cubicBezTo>
                  <a:cubicBezTo>
                    <a:pt x="0" y="67"/>
                    <a:pt x="67" y="0"/>
                    <a:pt x="149" y="0"/>
                  </a:cubicBezTo>
                  <a:cubicBezTo>
                    <a:pt x="231" y="0"/>
                    <a:pt x="298" y="67"/>
                    <a:pt x="298" y="149"/>
                  </a:cubicBezTo>
                  <a:close/>
                  <a:moveTo>
                    <a:pt x="298" y="14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926;p20">
              <a:extLst>
                <a:ext uri="{FF2B5EF4-FFF2-40B4-BE49-F238E27FC236}">
                  <a16:creationId xmlns:a16="http://schemas.microsoft.com/office/drawing/2014/main" id="{89229057-0EC6-6BD6-85CE-195C9F016A27}"/>
                </a:ext>
              </a:extLst>
            </p:cNvPr>
            <p:cNvSpPr/>
            <p:nvPr/>
          </p:nvSpPr>
          <p:spPr>
            <a:xfrm>
              <a:off x="7307263" y="197961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98" y="149"/>
                  </a:moveTo>
                  <a:cubicBezTo>
                    <a:pt x="298" y="231"/>
                    <a:pt x="231" y="298"/>
                    <a:pt x="149" y="298"/>
                  </a:cubicBezTo>
                  <a:cubicBezTo>
                    <a:pt x="67" y="298"/>
                    <a:pt x="0" y="231"/>
                    <a:pt x="0" y="149"/>
                  </a:cubicBezTo>
                  <a:cubicBezTo>
                    <a:pt x="0" y="67"/>
                    <a:pt x="67" y="0"/>
                    <a:pt x="149" y="0"/>
                  </a:cubicBezTo>
                  <a:cubicBezTo>
                    <a:pt x="231" y="0"/>
                    <a:pt x="298" y="67"/>
                    <a:pt x="298" y="149"/>
                  </a:cubicBezTo>
                  <a:close/>
                  <a:moveTo>
                    <a:pt x="298" y="14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927;p20">
              <a:extLst>
                <a:ext uri="{FF2B5EF4-FFF2-40B4-BE49-F238E27FC236}">
                  <a16:creationId xmlns:a16="http://schemas.microsoft.com/office/drawing/2014/main" id="{F73AA2F3-CB58-8E3A-4785-C6E1B0604812}"/>
                </a:ext>
              </a:extLst>
            </p:cNvPr>
            <p:cNvSpPr/>
            <p:nvPr/>
          </p:nvSpPr>
          <p:spPr>
            <a:xfrm>
              <a:off x="7023100" y="181927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98" y="149"/>
                  </a:moveTo>
                  <a:cubicBezTo>
                    <a:pt x="298" y="231"/>
                    <a:pt x="231" y="298"/>
                    <a:pt x="149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9" y="0"/>
                  </a:cubicBezTo>
                  <a:cubicBezTo>
                    <a:pt x="231" y="0"/>
                    <a:pt x="298" y="67"/>
                    <a:pt x="298" y="149"/>
                  </a:cubicBezTo>
                  <a:close/>
                  <a:moveTo>
                    <a:pt x="298" y="14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928;p20">
              <a:extLst>
                <a:ext uri="{FF2B5EF4-FFF2-40B4-BE49-F238E27FC236}">
                  <a16:creationId xmlns:a16="http://schemas.microsoft.com/office/drawing/2014/main" id="{36C9D314-4719-2349-0A32-F542B2A2AAB0}"/>
                </a:ext>
              </a:extLst>
            </p:cNvPr>
            <p:cNvSpPr/>
            <p:nvPr/>
          </p:nvSpPr>
          <p:spPr>
            <a:xfrm>
              <a:off x="7023100" y="197961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98" y="149"/>
                  </a:moveTo>
                  <a:cubicBezTo>
                    <a:pt x="298" y="231"/>
                    <a:pt x="231" y="298"/>
                    <a:pt x="149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9" y="0"/>
                  </a:cubicBezTo>
                  <a:cubicBezTo>
                    <a:pt x="231" y="0"/>
                    <a:pt x="298" y="67"/>
                    <a:pt x="298" y="149"/>
                  </a:cubicBezTo>
                  <a:close/>
                  <a:moveTo>
                    <a:pt x="298" y="149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2930;p20">
            <a:extLst>
              <a:ext uri="{FF2B5EF4-FFF2-40B4-BE49-F238E27FC236}">
                <a16:creationId xmlns:a16="http://schemas.microsoft.com/office/drawing/2014/main" id="{5B25AFF0-15CE-A2DF-C601-794BFCDDE345}"/>
              </a:ext>
            </a:extLst>
          </p:cNvPr>
          <p:cNvGrpSpPr/>
          <p:nvPr/>
        </p:nvGrpSpPr>
        <p:grpSpPr>
          <a:xfrm>
            <a:off x="15345478" y="2453640"/>
            <a:ext cx="915602" cy="1023652"/>
            <a:chOff x="6675256" y="1516169"/>
            <a:chExt cx="327823" cy="357009"/>
          </a:xfrm>
        </p:grpSpPr>
        <p:sp>
          <p:nvSpPr>
            <p:cNvPr id="88" name="Google Shape;2931;p20">
              <a:extLst>
                <a:ext uri="{FF2B5EF4-FFF2-40B4-BE49-F238E27FC236}">
                  <a16:creationId xmlns:a16="http://schemas.microsoft.com/office/drawing/2014/main" id="{A302C67D-4077-2BE2-6441-413276A3268C}"/>
                </a:ext>
              </a:extLst>
            </p:cNvPr>
            <p:cNvSpPr/>
            <p:nvPr/>
          </p:nvSpPr>
          <p:spPr>
            <a:xfrm>
              <a:off x="6675256" y="1516169"/>
              <a:ext cx="111078" cy="188737"/>
            </a:xfrm>
            <a:custGeom>
              <a:avLst/>
              <a:gdLst/>
              <a:ahLst/>
              <a:cxnLst/>
              <a:rect l="l" t="t" r="r" b="b"/>
              <a:pathLst>
                <a:path w="3490" h="5930" extrusionOk="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932;p20">
              <a:extLst>
                <a:ext uri="{FF2B5EF4-FFF2-40B4-BE49-F238E27FC236}">
                  <a16:creationId xmlns:a16="http://schemas.microsoft.com/office/drawing/2014/main" id="{02932047-70EF-4926-2E03-A94892935D60}"/>
                </a:ext>
              </a:extLst>
            </p:cNvPr>
            <p:cNvSpPr/>
            <p:nvPr/>
          </p:nvSpPr>
          <p:spPr>
            <a:xfrm>
              <a:off x="6696103" y="1679507"/>
              <a:ext cx="10630" cy="26162"/>
            </a:xfrm>
            <a:custGeom>
              <a:avLst/>
              <a:gdLst/>
              <a:ahLst/>
              <a:cxnLst/>
              <a:rect l="l" t="t" r="r" b="b"/>
              <a:pathLst>
                <a:path w="334" h="8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933;p20">
              <a:extLst>
                <a:ext uri="{FF2B5EF4-FFF2-40B4-BE49-F238E27FC236}">
                  <a16:creationId xmlns:a16="http://schemas.microsoft.com/office/drawing/2014/main" id="{5CB3E8EF-957B-1686-D634-2D2B0F5F4FF7}"/>
                </a:ext>
              </a:extLst>
            </p:cNvPr>
            <p:cNvSpPr/>
            <p:nvPr/>
          </p:nvSpPr>
          <p:spPr>
            <a:xfrm>
              <a:off x="6752183" y="1679507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934;p20">
              <a:extLst>
                <a:ext uri="{FF2B5EF4-FFF2-40B4-BE49-F238E27FC236}">
                  <a16:creationId xmlns:a16="http://schemas.microsoft.com/office/drawing/2014/main" id="{3DD33604-DE63-1C36-2F86-D3BB1B6B8131}"/>
                </a:ext>
              </a:extLst>
            </p:cNvPr>
            <p:cNvSpPr/>
            <p:nvPr/>
          </p:nvSpPr>
          <p:spPr>
            <a:xfrm>
              <a:off x="6919310" y="1734060"/>
              <a:ext cx="45131" cy="15946"/>
            </a:xfrm>
            <a:custGeom>
              <a:avLst/>
              <a:gdLst/>
              <a:ahLst/>
              <a:cxnLst/>
              <a:rect l="l" t="t" r="r" b="b"/>
              <a:pathLst>
                <a:path w="1418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935;p20">
              <a:extLst>
                <a:ext uri="{FF2B5EF4-FFF2-40B4-BE49-F238E27FC236}">
                  <a16:creationId xmlns:a16="http://schemas.microsoft.com/office/drawing/2014/main" id="{E9BFD842-4FB8-50F8-3A0E-D2EA11C2DA88}"/>
                </a:ext>
              </a:extLst>
            </p:cNvPr>
            <p:cNvSpPr/>
            <p:nvPr/>
          </p:nvSpPr>
          <p:spPr>
            <a:xfrm>
              <a:off x="6879907" y="1706020"/>
              <a:ext cx="123172" cy="167158"/>
            </a:xfrm>
            <a:custGeom>
              <a:avLst/>
              <a:gdLst/>
              <a:ahLst/>
              <a:cxnLst/>
              <a:rect l="l" t="t" r="r" b="b"/>
              <a:pathLst>
                <a:path w="3870" h="5252" extrusionOk="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936;p20">
              <a:extLst>
                <a:ext uri="{FF2B5EF4-FFF2-40B4-BE49-F238E27FC236}">
                  <a16:creationId xmlns:a16="http://schemas.microsoft.com/office/drawing/2014/main" id="{8B0BC18E-BC36-08D0-F60A-2B5AFEF7C253}"/>
                </a:ext>
              </a:extLst>
            </p:cNvPr>
            <p:cNvSpPr/>
            <p:nvPr/>
          </p:nvSpPr>
          <p:spPr>
            <a:xfrm>
              <a:off x="6902632" y="1840173"/>
              <a:ext cx="10630" cy="32623"/>
            </a:xfrm>
            <a:custGeom>
              <a:avLst/>
              <a:gdLst/>
              <a:ahLst/>
              <a:cxnLst/>
              <a:rect l="l" t="t" r="r" b="b"/>
              <a:pathLst>
                <a:path w="334" h="1025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937;p20">
              <a:extLst>
                <a:ext uri="{FF2B5EF4-FFF2-40B4-BE49-F238E27FC236}">
                  <a16:creationId xmlns:a16="http://schemas.microsoft.com/office/drawing/2014/main" id="{40958E2D-550B-0F7F-05C5-010F274210FC}"/>
                </a:ext>
              </a:extLst>
            </p:cNvPr>
            <p:cNvSpPr/>
            <p:nvPr/>
          </p:nvSpPr>
          <p:spPr>
            <a:xfrm>
              <a:off x="6970075" y="1840173"/>
              <a:ext cx="10280" cy="32623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938;p20">
              <a:extLst>
                <a:ext uri="{FF2B5EF4-FFF2-40B4-BE49-F238E27FC236}">
                  <a16:creationId xmlns:a16="http://schemas.microsoft.com/office/drawing/2014/main" id="{4BEEA22A-AB4D-F4DD-23C6-4BCEBD321C52}"/>
                </a:ext>
              </a:extLst>
            </p:cNvPr>
            <p:cNvSpPr/>
            <p:nvPr/>
          </p:nvSpPr>
          <p:spPr>
            <a:xfrm>
              <a:off x="6772267" y="1594241"/>
              <a:ext cx="182690" cy="100830"/>
            </a:xfrm>
            <a:custGeom>
              <a:avLst/>
              <a:gdLst/>
              <a:ahLst/>
              <a:cxnLst/>
              <a:rect l="l" t="t" r="r" b="b"/>
              <a:pathLst>
                <a:path w="5740" h="3168" extrusionOk="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939;p20">
              <a:extLst>
                <a:ext uri="{FF2B5EF4-FFF2-40B4-BE49-F238E27FC236}">
                  <a16:creationId xmlns:a16="http://schemas.microsoft.com/office/drawing/2014/main" id="{22D082E0-5BAB-591A-91AD-28A3C71A1725}"/>
                </a:ext>
              </a:extLst>
            </p:cNvPr>
            <p:cNvSpPr/>
            <p:nvPr/>
          </p:nvSpPr>
          <p:spPr>
            <a:xfrm>
              <a:off x="6716950" y="1716268"/>
              <a:ext cx="181926" cy="100448"/>
            </a:xfrm>
            <a:custGeom>
              <a:avLst/>
              <a:gdLst/>
              <a:ahLst/>
              <a:cxnLst/>
              <a:rect l="l" t="t" r="r" b="b"/>
              <a:pathLst>
                <a:path w="5716" h="3156" extrusionOk="0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2968;p20">
            <a:extLst>
              <a:ext uri="{FF2B5EF4-FFF2-40B4-BE49-F238E27FC236}">
                <a16:creationId xmlns:a16="http://schemas.microsoft.com/office/drawing/2014/main" id="{F886C319-21D9-1ECA-BE7C-F13F963A1E91}"/>
              </a:ext>
            </a:extLst>
          </p:cNvPr>
          <p:cNvGrpSpPr/>
          <p:nvPr/>
        </p:nvGrpSpPr>
        <p:grpSpPr>
          <a:xfrm>
            <a:off x="16192652" y="4632960"/>
            <a:ext cx="1165708" cy="972849"/>
            <a:chOff x="2640993" y="3357835"/>
            <a:chExt cx="365348" cy="364966"/>
          </a:xfrm>
        </p:grpSpPr>
        <p:sp>
          <p:nvSpPr>
            <p:cNvPr id="98" name="Google Shape;2969;p20">
              <a:extLst>
                <a:ext uri="{FF2B5EF4-FFF2-40B4-BE49-F238E27FC236}">
                  <a16:creationId xmlns:a16="http://schemas.microsoft.com/office/drawing/2014/main" id="{71DA82BD-B486-03E4-AC15-D12D19309906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970;p20">
              <a:extLst>
                <a:ext uri="{FF2B5EF4-FFF2-40B4-BE49-F238E27FC236}">
                  <a16:creationId xmlns:a16="http://schemas.microsoft.com/office/drawing/2014/main" id="{621A78C7-0ACE-EA7E-E28C-36D76FF3CA2D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971;p20">
              <a:extLst>
                <a:ext uri="{FF2B5EF4-FFF2-40B4-BE49-F238E27FC236}">
                  <a16:creationId xmlns:a16="http://schemas.microsoft.com/office/drawing/2014/main" id="{13ADE13C-72B5-16F2-6992-9A6B68463A1D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972;p20">
              <a:extLst>
                <a:ext uri="{FF2B5EF4-FFF2-40B4-BE49-F238E27FC236}">
                  <a16:creationId xmlns:a16="http://schemas.microsoft.com/office/drawing/2014/main" id="{E616835E-6ECF-177D-A210-19F0D09CCBF8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973;p20">
              <a:extLst>
                <a:ext uri="{FF2B5EF4-FFF2-40B4-BE49-F238E27FC236}">
                  <a16:creationId xmlns:a16="http://schemas.microsoft.com/office/drawing/2014/main" id="{C9089465-6CEA-7695-5EA3-2CB7FE588E5C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974;p20">
              <a:extLst>
                <a:ext uri="{FF2B5EF4-FFF2-40B4-BE49-F238E27FC236}">
                  <a16:creationId xmlns:a16="http://schemas.microsoft.com/office/drawing/2014/main" id="{DA894293-C6EA-056F-0FC4-E1BBAC62448E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975;p20">
              <a:extLst>
                <a:ext uri="{FF2B5EF4-FFF2-40B4-BE49-F238E27FC236}">
                  <a16:creationId xmlns:a16="http://schemas.microsoft.com/office/drawing/2014/main" id="{8FD2C13B-D558-0390-CC92-0B137F208AD3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976;p20">
              <a:extLst>
                <a:ext uri="{FF2B5EF4-FFF2-40B4-BE49-F238E27FC236}">
                  <a16:creationId xmlns:a16="http://schemas.microsoft.com/office/drawing/2014/main" id="{BCD2AFA7-4B21-D969-5521-5FE614103740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977;p20">
              <a:extLst>
                <a:ext uri="{FF2B5EF4-FFF2-40B4-BE49-F238E27FC236}">
                  <a16:creationId xmlns:a16="http://schemas.microsoft.com/office/drawing/2014/main" id="{A1B5F4C7-5561-91FD-097F-021923BD8A8F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978;p20">
              <a:extLst>
                <a:ext uri="{FF2B5EF4-FFF2-40B4-BE49-F238E27FC236}">
                  <a16:creationId xmlns:a16="http://schemas.microsoft.com/office/drawing/2014/main" id="{5D41C731-4E44-9CF7-443E-112696C5A153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2944;p20">
            <a:extLst>
              <a:ext uri="{FF2B5EF4-FFF2-40B4-BE49-F238E27FC236}">
                <a16:creationId xmlns:a16="http://schemas.microsoft.com/office/drawing/2014/main" id="{0EBF2954-E637-BDCF-D524-EF5EA2DAE914}"/>
              </a:ext>
            </a:extLst>
          </p:cNvPr>
          <p:cNvGrpSpPr/>
          <p:nvPr/>
        </p:nvGrpSpPr>
        <p:grpSpPr>
          <a:xfrm>
            <a:off x="16128911" y="7117080"/>
            <a:ext cx="985609" cy="807719"/>
            <a:chOff x="3075928" y="2445798"/>
            <a:chExt cx="363243" cy="300675"/>
          </a:xfrm>
        </p:grpSpPr>
        <p:sp>
          <p:nvSpPr>
            <p:cNvPr id="109" name="Google Shape;2945;p20">
              <a:extLst>
                <a:ext uri="{FF2B5EF4-FFF2-40B4-BE49-F238E27FC236}">
                  <a16:creationId xmlns:a16="http://schemas.microsoft.com/office/drawing/2014/main" id="{92E6988B-472A-FB3C-F194-3E220EA131FC}"/>
                </a:ext>
              </a:extLst>
            </p:cNvPr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946;p20">
              <a:extLst>
                <a:ext uri="{FF2B5EF4-FFF2-40B4-BE49-F238E27FC236}">
                  <a16:creationId xmlns:a16="http://schemas.microsoft.com/office/drawing/2014/main" id="{5CA865CC-646B-76DB-C2B2-75C6EB062883}"/>
                </a:ext>
              </a:extLst>
            </p:cNvPr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947;p20">
              <a:extLst>
                <a:ext uri="{FF2B5EF4-FFF2-40B4-BE49-F238E27FC236}">
                  <a16:creationId xmlns:a16="http://schemas.microsoft.com/office/drawing/2014/main" id="{23B10899-E9A5-C3AF-BD23-AAE50ADF37ED}"/>
                </a:ext>
              </a:extLst>
            </p:cNvPr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948;p20">
              <a:extLst>
                <a:ext uri="{FF2B5EF4-FFF2-40B4-BE49-F238E27FC236}">
                  <a16:creationId xmlns:a16="http://schemas.microsoft.com/office/drawing/2014/main" id="{9D7A9404-A6CC-DC58-4E59-ACEF576DA6EB}"/>
                </a:ext>
              </a:extLst>
            </p:cNvPr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949;p20">
              <a:extLst>
                <a:ext uri="{FF2B5EF4-FFF2-40B4-BE49-F238E27FC236}">
                  <a16:creationId xmlns:a16="http://schemas.microsoft.com/office/drawing/2014/main" id="{8D1BD899-40DF-458F-0F87-D2F11049AEB4}"/>
                </a:ext>
              </a:extLst>
            </p:cNvPr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950;p20">
              <a:extLst>
                <a:ext uri="{FF2B5EF4-FFF2-40B4-BE49-F238E27FC236}">
                  <a16:creationId xmlns:a16="http://schemas.microsoft.com/office/drawing/2014/main" id="{5037B69E-CB93-0415-3989-7F06D9EE0BD1}"/>
                </a:ext>
              </a:extLst>
            </p:cNvPr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951;p20">
              <a:extLst>
                <a:ext uri="{FF2B5EF4-FFF2-40B4-BE49-F238E27FC236}">
                  <a16:creationId xmlns:a16="http://schemas.microsoft.com/office/drawing/2014/main" id="{D8FE4C25-935B-AC93-C68C-6DF6F12F34EB}"/>
                </a:ext>
              </a:extLst>
            </p:cNvPr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952;p20">
              <a:extLst>
                <a:ext uri="{FF2B5EF4-FFF2-40B4-BE49-F238E27FC236}">
                  <a16:creationId xmlns:a16="http://schemas.microsoft.com/office/drawing/2014/main" id="{93FFB41B-A2CA-E31D-FE80-3E08C4889E63}"/>
                </a:ext>
              </a:extLst>
            </p:cNvPr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953;p20">
              <a:extLst>
                <a:ext uri="{FF2B5EF4-FFF2-40B4-BE49-F238E27FC236}">
                  <a16:creationId xmlns:a16="http://schemas.microsoft.com/office/drawing/2014/main" id="{E553CE4B-E1E1-44A8-11B9-B32BC07A065B}"/>
                </a:ext>
              </a:extLst>
            </p:cNvPr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954;p20">
              <a:extLst>
                <a:ext uri="{FF2B5EF4-FFF2-40B4-BE49-F238E27FC236}">
                  <a16:creationId xmlns:a16="http://schemas.microsoft.com/office/drawing/2014/main" id="{F53281EC-2865-1E7A-1809-D738B2616A8F}"/>
                </a:ext>
              </a:extLst>
            </p:cNvPr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955;p20">
              <a:extLst>
                <a:ext uri="{FF2B5EF4-FFF2-40B4-BE49-F238E27FC236}">
                  <a16:creationId xmlns:a16="http://schemas.microsoft.com/office/drawing/2014/main" id="{B7A8403C-04DF-FFB4-D5CF-0C270B9FB748}"/>
                </a:ext>
              </a:extLst>
            </p:cNvPr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2940;p20">
            <a:extLst>
              <a:ext uri="{FF2B5EF4-FFF2-40B4-BE49-F238E27FC236}">
                <a16:creationId xmlns:a16="http://schemas.microsoft.com/office/drawing/2014/main" id="{2221AEB1-5039-C3F6-D9FB-7930D8EA6600}"/>
              </a:ext>
            </a:extLst>
          </p:cNvPr>
          <p:cNvGrpSpPr/>
          <p:nvPr/>
        </p:nvGrpSpPr>
        <p:grpSpPr>
          <a:xfrm>
            <a:off x="15599137" y="6858000"/>
            <a:ext cx="677183" cy="613789"/>
            <a:chOff x="900113" y="4195763"/>
            <a:chExt cx="333371" cy="395298"/>
          </a:xfrm>
        </p:grpSpPr>
        <p:sp>
          <p:nvSpPr>
            <p:cNvPr id="121" name="Google Shape;2941;p20">
              <a:extLst>
                <a:ext uri="{FF2B5EF4-FFF2-40B4-BE49-F238E27FC236}">
                  <a16:creationId xmlns:a16="http://schemas.microsoft.com/office/drawing/2014/main" id="{76E89940-615D-8ADD-E2EF-C72ACAB66EAC}"/>
                </a:ext>
              </a:extLst>
            </p:cNvPr>
            <p:cNvSpPr/>
            <p:nvPr/>
          </p:nvSpPr>
          <p:spPr>
            <a:xfrm>
              <a:off x="900113" y="4195763"/>
              <a:ext cx="333371" cy="395298"/>
            </a:xfrm>
            <a:custGeom>
              <a:avLst/>
              <a:gdLst/>
              <a:ahLst/>
              <a:cxnLst/>
              <a:rect l="l" t="t" r="r" b="b"/>
              <a:pathLst>
                <a:path w="8576" h="10143" extrusionOk="0">
                  <a:moveTo>
                    <a:pt x="8576" y="3802"/>
                  </a:moveTo>
                  <a:cubicBezTo>
                    <a:pt x="8576" y="1706"/>
                    <a:pt x="6871" y="0"/>
                    <a:pt x="4775" y="0"/>
                  </a:cubicBezTo>
                  <a:cubicBezTo>
                    <a:pt x="2679" y="0"/>
                    <a:pt x="974" y="1706"/>
                    <a:pt x="974" y="3802"/>
                  </a:cubicBezTo>
                  <a:cubicBezTo>
                    <a:pt x="974" y="3840"/>
                    <a:pt x="974" y="3879"/>
                    <a:pt x="976" y="3921"/>
                  </a:cubicBezTo>
                  <a:lnTo>
                    <a:pt x="36" y="5799"/>
                  </a:lnTo>
                  <a:cubicBezTo>
                    <a:pt x="0" y="5873"/>
                    <a:pt x="29" y="5962"/>
                    <a:pt x="103" y="5999"/>
                  </a:cubicBezTo>
                  <a:lnTo>
                    <a:pt x="973" y="6434"/>
                  </a:lnTo>
                  <a:lnTo>
                    <a:pt x="973" y="7930"/>
                  </a:lnTo>
                  <a:cubicBezTo>
                    <a:pt x="973" y="8012"/>
                    <a:pt x="1040" y="8079"/>
                    <a:pt x="1122" y="8079"/>
                  </a:cubicBezTo>
                  <a:lnTo>
                    <a:pt x="3102" y="8079"/>
                  </a:lnTo>
                  <a:lnTo>
                    <a:pt x="3357" y="10014"/>
                  </a:lnTo>
                  <a:cubicBezTo>
                    <a:pt x="3367" y="10089"/>
                    <a:pt x="3431" y="10143"/>
                    <a:pt x="3504" y="10143"/>
                  </a:cubicBezTo>
                  <a:cubicBezTo>
                    <a:pt x="3511" y="10143"/>
                    <a:pt x="3517" y="10143"/>
                    <a:pt x="3524" y="10142"/>
                  </a:cubicBezTo>
                  <a:cubicBezTo>
                    <a:pt x="3605" y="10131"/>
                    <a:pt x="3663" y="10057"/>
                    <a:pt x="3652" y="9975"/>
                  </a:cubicBezTo>
                  <a:lnTo>
                    <a:pt x="3380" y="7911"/>
                  </a:lnTo>
                  <a:cubicBezTo>
                    <a:pt x="3370" y="7837"/>
                    <a:pt x="3307" y="7781"/>
                    <a:pt x="3232" y="7781"/>
                  </a:cubicBezTo>
                  <a:lnTo>
                    <a:pt x="1271" y="7781"/>
                  </a:lnTo>
                  <a:lnTo>
                    <a:pt x="1271" y="6342"/>
                  </a:lnTo>
                  <a:cubicBezTo>
                    <a:pt x="1271" y="6286"/>
                    <a:pt x="1239" y="6234"/>
                    <a:pt x="1189" y="6209"/>
                  </a:cubicBezTo>
                  <a:lnTo>
                    <a:pt x="369" y="5799"/>
                  </a:lnTo>
                  <a:lnTo>
                    <a:pt x="1242" y="4053"/>
                  </a:lnTo>
                  <a:cubicBezTo>
                    <a:pt x="1265" y="4025"/>
                    <a:pt x="1276" y="3990"/>
                    <a:pt x="1275" y="3954"/>
                  </a:cubicBezTo>
                  <a:cubicBezTo>
                    <a:pt x="1272" y="3899"/>
                    <a:pt x="1271" y="3849"/>
                    <a:pt x="1271" y="3802"/>
                  </a:cubicBezTo>
                  <a:cubicBezTo>
                    <a:pt x="1271" y="1870"/>
                    <a:pt x="2843" y="298"/>
                    <a:pt x="4775" y="298"/>
                  </a:cubicBezTo>
                  <a:cubicBezTo>
                    <a:pt x="6706" y="298"/>
                    <a:pt x="8278" y="1870"/>
                    <a:pt x="8278" y="3802"/>
                  </a:cubicBezTo>
                  <a:cubicBezTo>
                    <a:pt x="8278" y="4832"/>
                    <a:pt x="7827" y="5806"/>
                    <a:pt x="7040" y="6474"/>
                  </a:cubicBezTo>
                  <a:cubicBezTo>
                    <a:pt x="7000" y="6507"/>
                    <a:pt x="6981" y="6558"/>
                    <a:pt x="6989" y="6609"/>
                  </a:cubicBezTo>
                  <a:lnTo>
                    <a:pt x="7118" y="7495"/>
                  </a:lnTo>
                  <a:cubicBezTo>
                    <a:pt x="7130" y="7576"/>
                    <a:pt x="7205" y="7632"/>
                    <a:pt x="7287" y="7621"/>
                  </a:cubicBezTo>
                  <a:cubicBezTo>
                    <a:pt x="7368" y="7609"/>
                    <a:pt x="7424" y="7533"/>
                    <a:pt x="7412" y="7452"/>
                  </a:cubicBezTo>
                  <a:lnTo>
                    <a:pt x="7295" y="6647"/>
                  </a:lnTo>
                  <a:cubicBezTo>
                    <a:pt x="8110" y="5924"/>
                    <a:pt x="8576" y="4892"/>
                    <a:pt x="8576" y="3802"/>
                  </a:cubicBezTo>
                  <a:close/>
                  <a:moveTo>
                    <a:pt x="8576" y="380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942;p20">
              <a:extLst>
                <a:ext uri="{FF2B5EF4-FFF2-40B4-BE49-F238E27FC236}">
                  <a16:creationId xmlns:a16="http://schemas.microsoft.com/office/drawing/2014/main" id="{F9C4A54D-FCC8-70F9-B193-7FAB6B96E7BF}"/>
                </a:ext>
              </a:extLst>
            </p:cNvPr>
            <p:cNvSpPr/>
            <p:nvPr/>
          </p:nvSpPr>
          <p:spPr>
            <a:xfrm>
              <a:off x="1181100" y="4505325"/>
              <a:ext cx="22225" cy="85725"/>
            </a:xfrm>
            <a:custGeom>
              <a:avLst/>
              <a:gdLst/>
              <a:ahLst/>
              <a:cxnLst/>
              <a:rect l="l" t="t" r="r" b="b"/>
              <a:pathLst>
                <a:path w="595" h="2205" extrusionOk="0">
                  <a:moveTo>
                    <a:pt x="583" y="2035"/>
                  </a:moveTo>
                  <a:lnTo>
                    <a:pt x="306" y="138"/>
                  </a:lnTo>
                  <a:cubicBezTo>
                    <a:pt x="295" y="57"/>
                    <a:pt x="219" y="0"/>
                    <a:pt x="138" y="12"/>
                  </a:cubicBezTo>
                  <a:cubicBezTo>
                    <a:pt x="56" y="24"/>
                    <a:pt x="0" y="100"/>
                    <a:pt x="12" y="181"/>
                  </a:cubicBezTo>
                  <a:lnTo>
                    <a:pt x="289" y="2078"/>
                  </a:lnTo>
                  <a:cubicBezTo>
                    <a:pt x="300" y="2152"/>
                    <a:pt x="363" y="2205"/>
                    <a:pt x="436" y="2205"/>
                  </a:cubicBezTo>
                  <a:cubicBezTo>
                    <a:pt x="443" y="2205"/>
                    <a:pt x="450" y="2205"/>
                    <a:pt x="457" y="2204"/>
                  </a:cubicBezTo>
                  <a:cubicBezTo>
                    <a:pt x="539" y="2192"/>
                    <a:pt x="595" y="2116"/>
                    <a:pt x="583" y="2035"/>
                  </a:cubicBezTo>
                  <a:close/>
                  <a:moveTo>
                    <a:pt x="583" y="2035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943;p20">
              <a:extLst>
                <a:ext uri="{FF2B5EF4-FFF2-40B4-BE49-F238E27FC236}">
                  <a16:creationId xmlns:a16="http://schemas.microsoft.com/office/drawing/2014/main" id="{8F097395-6148-F93B-EF76-2F7FBDA04349}"/>
                </a:ext>
              </a:extLst>
            </p:cNvPr>
            <p:cNvSpPr/>
            <p:nvPr/>
          </p:nvSpPr>
          <p:spPr>
            <a:xfrm>
              <a:off x="993775" y="4251325"/>
              <a:ext cx="184150" cy="184150"/>
            </a:xfrm>
            <a:custGeom>
              <a:avLst/>
              <a:gdLst/>
              <a:ahLst/>
              <a:cxnLst/>
              <a:rect l="l" t="t" r="r" b="b"/>
              <a:pathLst>
                <a:path w="4744" h="4744" extrusionOk="0">
                  <a:moveTo>
                    <a:pt x="2372" y="0"/>
                  </a:moveTo>
                  <a:cubicBezTo>
                    <a:pt x="1064" y="0"/>
                    <a:pt x="0" y="1064"/>
                    <a:pt x="0" y="2372"/>
                  </a:cubicBezTo>
                  <a:cubicBezTo>
                    <a:pt x="0" y="3680"/>
                    <a:pt x="1064" y="4744"/>
                    <a:pt x="2372" y="4744"/>
                  </a:cubicBezTo>
                  <a:cubicBezTo>
                    <a:pt x="3680" y="4744"/>
                    <a:pt x="4744" y="3680"/>
                    <a:pt x="4744" y="2372"/>
                  </a:cubicBezTo>
                  <a:cubicBezTo>
                    <a:pt x="4744" y="1064"/>
                    <a:pt x="3680" y="0"/>
                    <a:pt x="2372" y="0"/>
                  </a:cubicBezTo>
                  <a:close/>
                  <a:moveTo>
                    <a:pt x="3445" y="1827"/>
                  </a:moveTo>
                  <a:cubicBezTo>
                    <a:pt x="4082" y="1957"/>
                    <a:pt x="4446" y="2189"/>
                    <a:pt x="4446" y="2372"/>
                  </a:cubicBezTo>
                  <a:cubicBezTo>
                    <a:pt x="4446" y="2555"/>
                    <a:pt x="4082" y="2787"/>
                    <a:pt x="3445" y="2917"/>
                  </a:cubicBezTo>
                  <a:cubicBezTo>
                    <a:pt x="3464" y="2740"/>
                    <a:pt x="3473" y="2558"/>
                    <a:pt x="3473" y="2372"/>
                  </a:cubicBezTo>
                  <a:cubicBezTo>
                    <a:pt x="3473" y="2186"/>
                    <a:pt x="3464" y="2003"/>
                    <a:pt x="3445" y="1827"/>
                  </a:cubicBezTo>
                  <a:close/>
                  <a:moveTo>
                    <a:pt x="4379" y="1850"/>
                  </a:moveTo>
                  <a:cubicBezTo>
                    <a:pt x="4279" y="1787"/>
                    <a:pt x="4152" y="1727"/>
                    <a:pt x="3994" y="1670"/>
                  </a:cubicBezTo>
                  <a:cubicBezTo>
                    <a:pt x="3817" y="1607"/>
                    <a:pt x="3618" y="1556"/>
                    <a:pt x="3403" y="1517"/>
                  </a:cubicBezTo>
                  <a:cubicBezTo>
                    <a:pt x="3353" y="1230"/>
                    <a:pt x="3279" y="967"/>
                    <a:pt x="3182" y="741"/>
                  </a:cubicBezTo>
                  <a:cubicBezTo>
                    <a:pt x="3125" y="608"/>
                    <a:pt x="3061" y="491"/>
                    <a:pt x="2993" y="392"/>
                  </a:cubicBezTo>
                  <a:cubicBezTo>
                    <a:pt x="3670" y="605"/>
                    <a:pt x="4199" y="1158"/>
                    <a:pt x="4379" y="1850"/>
                  </a:cubicBezTo>
                  <a:close/>
                  <a:moveTo>
                    <a:pt x="3176" y="2372"/>
                  </a:moveTo>
                  <a:cubicBezTo>
                    <a:pt x="3176" y="2582"/>
                    <a:pt x="3163" y="2782"/>
                    <a:pt x="3140" y="2968"/>
                  </a:cubicBezTo>
                  <a:cubicBezTo>
                    <a:pt x="2910" y="2999"/>
                    <a:pt x="2653" y="3017"/>
                    <a:pt x="2372" y="3017"/>
                  </a:cubicBezTo>
                  <a:cubicBezTo>
                    <a:pt x="2091" y="3017"/>
                    <a:pt x="1834" y="2999"/>
                    <a:pt x="1603" y="2968"/>
                  </a:cubicBezTo>
                  <a:cubicBezTo>
                    <a:pt x="1580" y="2782"/>
                    <a:pt x="1568" y="2582"/>
                    <a:pt x="1568" y="2372"/>
                  </a:cubicBezTo>
                  <a:cubicBezTo>
                    <a:pt x="1568" y="2161"/>
                    <a:pt x="1580" y="1961"/>
                    <a:pt x="1603" y="1775"/>
                  </a:cubicBezTo>
                  <a:cubicBezTo>
                    <a:pt x="1834" y="1744"/>
                    <a:pt x="2091" y="1726"/>
                    <a:pt x="2372" y="1726"/>
                  </a:cubicBezTo>
                  <a:cubicBezTo>
                    <a:pt x="2653" y="1726"/>
                    <a:pt x="2910" y="1744"/>
                    <a:pt x="3140" y="1775"/>
                  </a:cubicBezTo>
                  <a:cubicBezTo>
                    <a:pt x="3163" y="1961"/>
                    <a:pt x="3176" y="2161"/>
                    <a:pt x="3176" y="2372"/>
                  </a:cubicBezTo>
                  <a:close/>
                  <a:moveTo>
                    <a:pt x="2372" y="297"/>
                  </a:moveTo>
                  <a:cubicBezTo>
                    <a:pt x="2649" y="297"/>
                    <a:pt x="2949" y="751"/>
                    <a:pt x="3092" y="1470"/>
                  </a:cubicBezTo>
                  <a:cubicBezTo>
                    <a:pt x="2862" y="1443"/>
                    <a:pt x="2620" y="1429"/>
                    <a:pt x="2372" y="1429"/>
                  </a:cubicBezTo>
                  <a:cubicBezTo>
                    <a:pt x="2123" y="1429"/>
                    <a:pt x="1881" y="1443"/>
                    <a:pt x="1652" y="1470"/>
                  </a:cubicBezTo>
                  <a:cubicBezTo>
                    <a:pt x="1794" y="751"/>
                    <a:pt x="2094" y="297"/>
                    <a:pt x="2372" y="297"/>
                  </a:cubicBezTo>
                  <a:close/>
                  <a:moveTo>
                    <a:pt x="1751" y="392"/>
                  </a:moveTo>
                  <a:cubicBezTo>
                    <a:pt x="1682" y="491"/>
                    <a:pt x="1618" y="608"/>
                    <a:pt x="1561" y="741"/>
                  </a:cubicBezTo>
                  <a:cubicBezTo>
                    <a:pt x="1464" y="967"/>
                    <a:pt x="1390" y="1230"/>
                    <a:pt x="1341" y="1517"/>
                  </a:cubicBezTo>
                  <a:cubicBezTo>
                    <a:pt x="1125" y="1556"/>
                    <a:pt x="926" y="1607"/>
                    <a:pt x="750" y="1670"/>
                  </a:cubicBezTo>
                  <a:cubicBezTo>
                    <a:pt x="591" y="1727"/>
                    <a:pt x="464" y="1787"/>
                    <a:pt x="364" y="1850"/>
                  </a:cubicBezTo>
                  <a:cubicBezTo>
                    <a:pt x="544" y="1158"/>
                    <a:pt x="1073" y="605"/>
                    <a:pt x="1751" y="392"/>
                  </a:cubicBezTo>
                  <a:close/>
                  <a:moveTo>
                    <a:pt x="1298" y="1827"/>
                  </a:moveTo>
                  <a:cubicBezTo>
                    <a:pt x="1280" y="2003"/>
                    <a:pt x="1270" y="2186"/>
                    <a:pt x="1270" y="2372"/>
                  </a:cubicBezTo>
                  <a:cubicBezTo>
                    <a:pt x="1270" y="2558"/>
                    <a:pt x="1280" y="2740"/>
                    <a:pt x="1298" y="2917"/>
                  </a:cubicBezTo>
                  <a:cubicBezTo>
                    <a:pt x="662" y="2787"/>
                    <a:pt x="297" y="2555"/>
                    <a:pt x="297" y="2372"/>
                  </a:cubicBezTo>
                  <a:cubicBezTo>
                    <a:pt x="297" y="2189"/>
                    <a:pt x="662" y="1956"/>
                    <a:pt x="1298" y="1827"/>
                  </a:cubicBezTo>
                  <a:close/>
                  <a:moveTo>
                    <a:pt x="364" y="2894"/>
                  </a:moveTo>
                  <a:cubicBezTo>
                    <a:pt x="464" y="2956"/>
                    <a:pt x="591" y="3016"/>
                    <a:pt x="750" y="3073"/>
                  </a:cubicBezTo>
                  <a:cubicBezTo>
                    <a:pt x="926" y="3136"/>
                    <a:pt x="1125" y="3187"/>
                    <a:pt x="1341" y="3227"/>
                  </a:cubicBezTo>
                  <a:cubicBezTo>
                    <a:pt x="1390" y="3513"/>
                    <a:pt x="1464" y="3776"/>
                    <a:pt x="1561" y="4002"/>
                  </a:cubicBezTo>
                  <a:cubicBezTo>
                    <a:pt x="1618" y="4136"/>
                    <a:pt x="1682" y="4252"/>
                    <a:pt x="1751" y="4351"/>
                  </a:cubicBezTo>
                  <a:cubicBezTo>
                    <a:pt x="1073" y="4138"/>
                    <a:pt x="544" y="3585"/>
                    <a:pt x="364" y="2894"/>
                  </a:cubicBezTo>
                  <a:close/>
                  <a:moveTo>
                    <a:pt x="2372" y="4446"/>
                  </a:moveTo>
                  <a:cubicBezTo>
                    <a:pt x="2094" y="4446"/>
                    <a:pt x="1794" y="3993"/>
                    <a:pt x="1652" y="3273"/>
                  </a:cubicBezTo>
                  <a:cubicBezTo>
                    <a:pt x="1881" y="3300"/>
                    <a:pt x="2123" y="3314"/>
                    <a:pt x="2372" y="3314"/>
                  </a:cubicBezTo>
                  <a:cubicBezTo>
                    <a:pt x="2620" y="3314"/>
                    <a:pt x="2862" y="3300"/>
                    <a:pt x="3092" y="3273"/>
                  </a:cubicBezTo>
                  <a:cubicBezTo>
                    <a:pt x="2949" y="3993"/>
                    <a:pt x="2649" y="4446"/>
                    <a:pt x="2372" y="4446"/>
                  </a:cubicBezTo>
                  <a:close/>
                  <a:moveTo>
                    <a:pt x="2993" y="4351"/>
                  </a:moveTo>
                  <a:cubicBezTo>
                    <a:pt x="3062" y="4252"/>
                    <a:pt x="3125" y="4135"/>
                    <a:pt x="3182" y="4002"/>
                  </a:cubicBezTo>
                  <a:cubicBezTo>
                    <a:pt x="3279" y="3776"/>
                    <a:pt x="3353" y="3513"/>
                    <a:pt x="3403" y="3226"/>
                  </a:cubicBezTo>
                  <a:cubicBezTo>
                    <a:pt x="3618" y="3187"/>
                    <a:pt x="3817" y="3136"/>
                    <a:pt x="3994" y="3073"/>
                  </a:cubicBezTo>
                  <a:cubicBezTo>
                    <a:pt x="4152" y="3016"/>
                    <a:pt x="4279" y="2956"/>
                    <a:pt x="4379" y="2894"/>
                  </a:cubicBezTo>
                  <a:cubicBezTo>
                    <a:pt x="4199" y="3585"/>
                    <a:pt x="3670" y="4138"/>
                    <a:pt x="2993" y="4351"/>
                  </a:cubicBezTo>
                  <a:close/>
                  <a:moveTo>
                    <a:pt x="2993" y="435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" name="Google Shape;96;p1">
            <a:extLst>
              <a:ext uri="{FF2B5EF4-FFF2-40B4-BE49-F238E27FC236}">
                <a16:creationId xmlns:a16="http://schemas.microsoft.com/office/drawing/2014/main" id="{6B9340EF-C222-E0BF-E2C0-712F73444C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389" r="30614" b="41008"/>
          <a:stretch/>
        </p:blipFill>
        <p:spPr>
          <a:xfrm>
            <a:off x="95750" y="8881100"/>
            <a:ext cx="1682601" cy="124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07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984;p21">
            <a:extLst>
              <a:ext uri="{FF2B5EF4-FFF2-40B4-BE49-F238E27FC236}">
                <a16:creationId xmlns:a16="http://schemas.microsoft.com/office/drawing/2014/main" id="{50634827-8FAC-3781-6E0E-EE28AEEDF5D8}"/>
              </a:ext>
            </a:extLst>
          </p:cNvPr>
          <p:cNvGrpSpPr/>
          <p:nvPr/>
        </p:nvGrpSpPr>
        <p:grpSpPr>
          <a:xfrm>
            <a:off x="1230004" y="4677003"/>
            <a:ext cx="5368916" cy="2927757"/>
            <a:chOff x="951975" y="315800"/>
            <a:chExt cx="5860325" cy="4933550"/>
          </a:xfrm>
        </p:grpSpPr>
        <p:sp>
          <p:nvSpPr>
            <p:cNvPr id="4" name="Google Shape;2985;p21">
              <a:extLst>
                <a:ext uri="{FF2B5EF4-FFF2-40B4-BE49-F238E27FC236}">
                  <a16:creationId xmlns:a16="http://schemas.microsoft.com/office/drawing/2014/main" id="{A75C554C-00CA-407E-F18F-1C94547635A3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86;p21">
              <a:extLst>
                <a:ext uri="{FF2B5EF4-FFF2-40B4-BE49-F238E27FC236}">
                  <a16:creationId xmlns:a16="http://schemas.microsoft.com/office/drawing/2014/main" id="{5820E252-8B14-4D81-553E-CCD74EC05770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87;p21">
              <a:extLst>
                <a:ext uri="{FF2B5EF4-FFF2-40B4-BE49-F238E27FC236}">
                  <a16:creationId xmlns:a16="http://schemas.microsoft.com/office/drawing/2014/main" id="{CBFA208F-4929-A734-7CFB-2C401AF406B0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88;p21">
              <a:extLst>
                <a:ext uri="{FF2B5EF4-FFF2-40B4-BE49-F238E27FC236}">
                  <a16:creationId xmlns:a16="http://schemas.microsoft.com/office/drawing/2014/main" id="{EDC7E5F1-94C0-7B6F-624F-E9E49AF88B43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89;p21">
              <a:extLst>
                <a:ext uri="{FF2B5EF4-FFF2-40B4-BE49-F238E27FC236}">
                  <a16:creationId xmlns:a16="http://schemas.microsoft.com/office/drawing/2014/main" id="{A15C892C-E257-4905-3316-EFF656159EE3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90;p21">
              <a:extLst>
                <a:ext uri="{FF2B5EF4-FFF2-40B4-BE49-F238E27FC236}">
                  <a16:creationId xmlns:a16="http://schemas.microsoft.com/office/drawing/2014/main" id="{D852E3D2-D82D-D91A-E597-05DFD49EB607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91;p21">
              <a:extLst>
                <a:ext uri="{FF2B5EF4-FFF2-40B4-BE49-F238E27FC236}">
                  <a16:creationId xmlns:a16="http://schemas.microsoft.com/office/drawing/2014/main" id="{8B444CB3-1E13-8813-9B74-F4748B26199F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92;p21">
              <a:extLst>
                <a:ext uri="{FF2B5EF4-FFF2-40B4-BE49-F238E27FC236}">
                  <a16:creationId xmlns:a16="http://schemas.microsoft.com/office/drawing/2014/main" id="{A33F52CC-04A3-6239-9357-2A3A40C4C890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Google Shape;2993;p21">
            <a:extLst>
              <a:ext uri="{FF2B5EF4-FFF2-40B4-BE49-F238E27FC236}">
                <a16:creationId xmlns:a16="http://schemas.microsoft.com/office/drawing/2014/main" id="{B6C85190-750B-D29E-53F4-F99ED37B743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3915" y="2209800"/>
            <a:ext cx="5938365" cy="51663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ADF68D-AA77-D449-D4D7-87FE9CCD6AA9}"/>
              </a:ext>
            </a:extLst>
          </p:cNvPr>
          <p:cNvSpPr txBox="1"/>
          <p:nvPr/>
        </p:nvSpPr>
        <p:spPr>
          <a:xfrm>
            <a:off x="1478280" y="981492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latin typeface="+mj-lt"/>
                <a:ea typeface="Anaheim"/>
                <a:cs typeface="Anaheim"/>
                <a:sym typeface="Anaheim"/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17C0D-D2F2-5DCC-830B-2059097E653D}"/>
              </a:ext>
            </a:extLst>
          </p:cNvPr>
          <p:cNvSpPr txBox="1"/>
          <p:nvPr/>
        </p:nvSpPr>
        <p:spPr>
          <a:xfrm>
            <a:off x="7452360" y="3990826"/>
            <a:ext cx="10027920" cy="230832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Ineffective platform for the energy trading market economy; and insufficient details of real-time tracking, transparency, and rising carbon emissions</a:t>
            </a:r>
          </a:p>
        </p:txBody>
      </p:sp>
      <p:cxnSp>
        <p:nvCxnSpPr>
          <p:cNvPr id="16" name="Google Shape;111;p2">
            <a:extLst>
              <a:ext uri="{FF2B5EF4-FFF2-40B4-BE49-F238E27FC236}">
                <a16:creationId xmlns:a16="http://schemas.microsoft.com/office/drawing/2014/main" id="{D6CFADBF-7698-6EB8-77AC-3D03814A7A4D}"/>
              </a:ext>
            </a:extLst>
          </p:cNvPr>
          <p:cNvCxnSpPr>
            <a:cxnSpLocks/>
          </p:cNvCxnSpPr>
          <p:nvPr/>
        </p:nvCxnSpPr>
        <p:spPr>
          <a:xfrm>
            <a:off x="1554480" y="1652995"/>
            <a:ext cx="6385560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" name="Google Shape;96;p1">
            <a:extLst>
              <a:ext uri="{FF2B5EF4-FFF2-40B4-BE49-F238E27FC236}">
                <a16:creationId xmlns:a16="http://schemas.microsoft.com/office/drawing/2014/main" id="{5E036E7B-8CD0-7152-DA32-9050F79FFD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389" r="30614" b="41008"/>
          <a:stretch/>
        </p:blipFill>
        <p:spPr>
          <a:xfrm>
            <a:off x="95750" y="8881100"/>
            <a:ext cx="1682601" cy="124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4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0" name="Google Shape;4457;p39">
            <a:extLst>
              <a:ext uri="{FF2B5EF4-FFF2-40B4-BE49-F238E27FC236}">
                <a16:creationId xmlns:a16="http://schemas.microsoft.com/office/drawing/2014/main" id="{AAE277BD-47D2-A369-4C72-82E60C354C56}"/>
              </a:ext>
            </a:extLst>
          </p:cNvPr>
          <p:cNvGrpSpPr/>
          <p:nvPr/>
        </p:nvGrpSpPr>
        <p:grpSpPr>
          <a:xfrm>
            <a:off x="6066213" y="3733289"/>
            <a:ext cx="162896" cy="278710"/>
            <a:chOff x="7601242" y="3729267"/>
            <a:chExt cx="222566" cy="380803"/>
          </a:xfrm>
        </p:grpSpPr>
        <p:sp>
          <p:nvSpPr>
            <p:cNvPr id="3971" name="Google Shape;4458;p39">
              <a:extLst>
                <a:ext uri="{FF2B5EF4-FFF2-40B4-BE49-F238E27FC236}">
                  <a16:creationId xmlns:a16="http://schemas.microsoft.com/office/drawing/2014/main" id="{14574219-7EDA-0617-59AF-3EBE536A161A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4459;p39">
              <a:extLst>
                <a:ext uri="{FF2B5EF4-FFF2-40B4-BE49-F238E27FC236}">
                  <a16:creationId xmlns:a16="http://schemas.microsoft.com/office/drawing/2014/main" id="{4E8A841B-694A-E8B8-0F25-5707B38A7AC2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3" name="Google Shape;4457;p39">
            <a:extLst>
              <a:ext uri="{FF2B5EF4-FFF2-40B4-BE49-F238E27FC236}">
                <a16:creationId xmlns:a16="http://schemas.microsoft.com/office/drawing/2014/main" id="{3D8C8DFB-6031-C33E-7376-5B97A1140EC8}"/>
              </a:ext>
            </a:extLst>
          </p:cNvPr>
          <p:cNvGrpSpPr/>
          <p:nvPr/>
        </p:nvGrpSpPr>
        <p:grpSpPr>
          <a:xfrm>
            <a:off x="6144017" y="3082782"/>
            <a:ext cx="162896" cy="278710"/>
            <a:chOff x="7601242" y="3729267"/>
            <a:chExt cx="222566" cy="380803"/>
          </a:xfrm>
        </p:grpSpPr>
        <p:sp>
          <p:nvSpPr>
            <p:cNvPr id="3974" name="Google Shape;4458;p39">
              <a:extLst>
                <a:ext uri="{FF2B5EF4-FFF2-40B4-BE49-F238E27FC236}">
                  <a16:creationId xmlns:a16="http://schemas.microsoft.com/office/drawing/2014/main" id="{5A267642-3C24-E089-C780-5B3BAAA6502F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4459;p39">
              <a:extLst>
                <a:ext uri="{FF2B5EF4-FFF2-40B4-BE49-F238E27FC236}">
                  <a16:creationId xmlns:a16="http://schemas.microsoft.com/office/drawing/2014/main" id="{09CCA66E-1716-3FCC-E019-B02D834A5C25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6" name="Google Shape;4457;p39">
            <a:extLst>
              <a:ext uri="{FF2B5EF4-FFF2-40B4-BE49-F238E27FC236}">
                <a16:creationId xmlns:a16="http://schemas.microsoft.com/office/drawing/2014/main" id="{C2D53340-64D9-BA0F-0DE0-A81C4475AA9F}"/>
              </a:ext>
            </a:extLst>
          </p:cNvPr>
          <p:cNvGrpSpPr/>
          <p:nvPr/>
        </p:nvGrpSpPr>
        <p:grpSpPr>
          <a:xfrm>
            <a:off x="2658870" y="3766175"/>
            <a:ext cx="162896" cy="278710"/>
            <a:chOff x="7601242" y="3729267"/>
            <a:chExt cx="222566" cy="380803"/>
          </a:xfrm>
        </p:grpSpPr>
        <p:sp>
          <p:nvSpPr>
            <p:cNvPr id="3977" name="Google Shape;4458;p39">
              <a:extLst>
                <a:ext uri="{FF2B5EF4-FFF2-40B4-BE49-F238E27FC236}">
                  <a16:creationId xmlns:a16="http://schemas.microsoft.com/office/drawing/2014/main" id="{7FE17290-CD04-9E03-1599-CBB6D30CB0AD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4459;p39">
              <a:extLst>
                <a:ext uri="{FF2B5EF4-FFF2-40B4-BE49-F238E27FC236}">
                  <a16:creationId xmlns:a16="http://schemas.microsoft.com/office/drawing/2014/main" id="{3D4B0D53-0A03-D215-601A-37207A82EC97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9" name="Google Shape;4457;p39">
            <a:extLst>
              <a:ext uri="{FF2B5EF4-FFF2-40B4-BE49-F238E27FC236}">
                <a16:creationId xmlns:a16="http://schemas.microsoft.com/office/drawing/2014/main" id="{7BA4E8AD-5962-4A79-6DF6-C1C5AE828396}"/>
              </a:ext>
            </a:extLst>
          </p:cNvPr>
          <p:cNvGrpSpPr/>
          <p:nvPr/>
        </p:nvGrpSpPr>
        <p:grpSpPr>
          <a:xfrm>
            <a:off x="11499674" y="6908824"/>
            <a:ext cx="162896" cy="278710"/>
            <a:chOff x="7601242" y="3729267"/>
            <a:chExt cx="222566" cy="380803"/>
          </a:xfrm>
        </p:grpSpPr>
        <p:sp>
          <p:nvSpPr>
            <p:cNvPr id="3980" name="Google Shape;4458;p39">
              <a:extLst>
                <a:ext uri="{FF2B5EF4-FFF2-40B4-BE49-F238E27FC236}">
                  <a16:creationId xmlns:a16="http://schemas.microsoft.com/office/drawing/2014/main" id="{0BD9191F-9138-8878-9AEF-F215519D44C4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4459;p39">
              <a:extLst>
                <a:ext uri="{FF2B5EF4-FFF2-40B4-BE49-F238E27FC236}">
                  <a16:creationId xmlns:a16="http://schemas.microsoft.com/office/drawing/2014/main" id="{78BA2947-6598-BE04-D865-E90A0652D818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2" name="Google Shape;4457;p39">
            <a:extLst>
              <a:ext uri="{FF2B5EF4-FFF2-40B4-BE49-F238E27FC236}">
                <a16:creationId xmlns:a16="http://schemas.microsoft.com/office/drawing/2014/main" id="{373D0622-B5BE-CDFC-7FAB-5D8C49AC06E2}"/>
              </a:ext>
            </a:extLst>
          </p:cNvPr>
          <p:cNvGrpSpPr/>
          <p:nvPr/>
        </p:nvGrpSpPr>
        <p:grpSpPr>
          <a:xfrm>
            <a:off x="6926070" y="3616984"/>
            <a:ext cx="162896" cy="278710"/>
            <a:chOff x="7601242" y="3729267"/>
            <a:chExt cx="222566" cy="380803"/>
          </a:xfrm>
        </p:grpSpPr>
        <p:sp>
          <p:nvSpPr>
            <p:cNvPr id="3983" name="Google Shape;4458;p39">
              <a:extLst>
                <a:ext uri="{FF2B5EF4-FFF2-40B4-BE49-F238E27FC236}">
                  <a16:creationId xmlns:a16="http://schemas.microsoft.com/office/drawing/2014/main" id="{C18A74C0-EAB3-C2E4-F3ED-7896233CF836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4459;p39">
              <a:extLst>
                <a:ext uri="{FF2B5EF4-FFF2-40B4-BE49-F238E27FC236}">
                  <a16:creationId xmlns:a16="http://schemas.microsoft.com/office/drawing/2014/main" id="{E37A0927-1C26-1716-5313-6C0EE079049F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5" name="Google Shape;4457;p39">
            <a:extLst>
              <a:ext uri="{FF2B5EF4-FFF2-40B4-BE49-F238E27FC236}">
                <a16:creationId xmlns:a16="http://schemas.microsoft.com/office/drawing/2014/main" id="{CD91E94E-5A2C-F4F2-7FCA-5B67BC9492E5}"/>
              </a:ext>
            </a:extLst>
          </p:cNvPr>
          <p:cNvGrpSpPr/>
          <p:nvPr/>
        </p:nvGrpSpPr>
        <p:grpSpPr>
          <a:xfrm>
            <a:off x="11514914" y="4028464"/>
            <a:ext cx="162896" cy="278710"/>
            <a:chOff x="7601242" y="3729267"/>
            <a:chExt cx="222566" cy="380803"/>
          </a:xfrm>
        </p:grpSpPr>
        <p:sp>
          <p:nvSpPr>
            <p:cNvPr id="3986" name="Google Shape;4458;p39">
              <a:extLst>
                <a:ext uri="{FF2B5EF4-FFF2-40B4-BE49-F238E27FC236}">
                  <a16:creationId xmlns:a16="http://schemas.microsoft.com/office/drawing/2014/main" id="{C077842C-9CA7-A39F-F7BD-6977766D8013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4459;p39">
              <a:extLst>
                <a:ext uri="{FF2B5EF4-FFF2-40B4-BE49-F238E27FC236}">
                  <a16:creationId xmlns:a16="http://schemas.microsoft.com/office/drawing/2014/main" id="{0C7A00CC-D13D-A17A-8798-BF37D787A357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8" name="Google Shape;4457;p39">
            <a:extLst>
              <a:ext uri="{FF2B5EF4-FFF2-40B4-BE49-F238E27FC236}">
                <a16:creationId xmlns:a16="http://schemas.microsoft.com/office/drawing/2014/main" id="{231D334B-4405-37A6-B3DE-0986BDA26E04}"/>
              </a:ext>
            </a:extLst>
          </p:cNvPr>
          <p:cNvGrpSpPr/>
          <p:nvPr/>
        </p:nvGrpSpPr>
        <p:grpSpPr>
          <a:xfrm>
            <a:off x="13334892" y="3373143"/>
            <a:ext cx="220688" cy="332583"/>
            <a:chOff x="7601242" y="3729267"/>
            <a:chExt cx="222566" cy="380803"/>
          </a:xfrm>
        </p:grpSpPr>
        <p:sp>
          <p:nvSpPr>
            <p:cNvPr id="3989" name="Google Shape;4458;p39">
              <a:extLst>
                <a:ext uri="{FF2B5EF4-FFF2-40B4-BE49-F238E27FC236}">
                  <a16:creationId xmlns:a16="http://schemas.microsoft.com/office/drawing/2014/main" id="{3BCB21EF-9F27-E564-0DF3-88AC47CDF346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4459;p39">
              <a:extLst>
                <a:ext uri="{FF2B5EF4-FFF2-40B4-BE49-F238E27FC236}">
                  <a16:creationId xmlns:a16="http://schemas.microsoft.com/office/drawing/2014/main" id="{988F9611-2F77-B39A-F046-27EC1BE329B2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4" name="Google Shape;4457;p39">
            <a:extLst>
              <a:ext uri="{FF2B5EF4-FFF2-40B4-BE49-F238E27FC236}">
                <a16:creationId xmlns:a16="http://schemas.microsoft.com/office/drawing/2014/main" id="{6A03F851-8003-9682-F221-5CA9AB9580ED}"/>
              </a:ext>
            </a:extLst>
          </p:cNvPr>
          <p:cNvGrpSpPr/>
          <p:nvPr/>
        </p:nvGrpSpPr>
        <p:grpSpPr>
          <a:xfrm>
            <a:off x="13370985" y="4989096"/>
            <a:ext cx="200636" cy="352926"/>
            <a:chOff x="7601242" y="3729267"/>
            <a:chExt cx="222566" cy="380803"/>
          </a:xfrm>
        </p:grpSpPr>
        <p:sp>
          <p:nvSpPr>
            <p:cNvPr id="3995" name="Google Shape;4458;p39">
              <a:extLst>
                <a:ext uri="{FF2B5EF4-FFF2-40B4-BE49-F238E27FC236}">
                  <a16:creationId xmlns:a16="http://schemas.microsoft.com/office/drawing/2014/main" id="{E1E6364C-56A6-32F2-172F-3BC56F6F3AD0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4459;p39">
              <a:extLst>
                <a:ext uri="{FF2B5EF4-FFF2-40B4-BE49-F238E27FC236}">
                  <a16:creationId xmlns:a16="http://schemas.microsoft.com/office/drawing/2014/main" id="{DC61A458-948C-FC56-3B2C-EE7E6DFF766B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7" name="Google Shape;4457;p39">
            <a:extLst>
              <a:ext uri="{FF2B5EF4-FFF2-40B4-BE49-F238E27FC236}">
                <a16:creationId xmlns:a16="http://schemas.microsoft.com/office/drawing/2014/main" id="{E265DCCB-6E27-FA7B-C0A1-C25CB2F6A06C}"/>
              </a:ext>
            </a:extLst>
          </p:cNvPr>
          <p:cNvGrpSpPr/>
          <p:nvPr/>
        </p:nvGrpSpPr>
        <p:grpSpPr>
          <a:xfrm>
            <a:off x="13318848" y="5774645"/>
            <a:ext cx="349025" cy="401565"/>
            <a:chOff x="7601242" y="3729267"/>
            <a:chExt cx="222566" cy="380803"/>
          </a:xfrm>
        </p:grpSpPr>
        <p:sp>
          <p:nvSpPr>
            <p:cNvPr id="3998" name="Google Shape;4458;p39">
              <a:extLst>
                <a:ext uri="{FF2B5EF4-FFF2-40B4-BE49-F238E27FC236}">
                  <a16:creationId xmlns:a16="http://schemas.microsoft.com/office/drawing/2014/main" id="{7FBA4B2D-CB02-947C-12A3-F799EE3500F1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4459;p39">
              <a:extLst>
                <a:ext uri="{FF2B5EF4-FFF2-40B4-BE49-F238E27FC236}">
                  <a16:creationId xmlns:a16="http://schemas.microsoft.com/office/drawing/2014/main" id="{255B749C-CBD7-9A73-B1A4-31FC00FE17F5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0" name="Google Shape;4457;p39">
            <a:extLst>
              <a:ext uri="{FF2B5EF4-FFF2-40B4-BE49-F238E27FC236}">
                <a16:creationId xmlns:a16="http://schemas.microsoft.com/office/drawing/2014/main" id="{300A1FA4-A6FB-923E-664C-A27D8AE87647}"/>
              </a:ext>
            </a:extLst>
          </p:cNvPr>
          <p:cNvGrpSpPr/>
          <p:nvPr/>
        </p:nvGrpSpPr>
        <p:grpSpPr>
          <a:xfrm>
            <a:off x="13325264" y="6612847"/>
            <a:ext cx="262397" cy="349425"/>
            <a:chOff x="7601242" y="3729267"/>
            <a:chExt cx="222566" cy="380803"/>
          </a:xfrm>
        </p:grpSpPr>
        <p:sp>
          <p:nvSpPr>
            <p:cNvPr id="4001" name="Google Shape;4458;p39">
              <a:extLst>
                <a:ext uri="{FF2B5EF4-FFF2-40B4-BE49-F238E27FC236}">
                  <a16:creationId xmlns:a16="http://schemas.microsoft.com/office/drawing/2014/main" id="{1C8EC69B-7544-8020-E323-8A2E618DB5A1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459;p39">
              <a:extLst>
                <a:ext uri="{FF2B5EF4-FFF2-40B4-BE49-F238E27FC236}">
                  <a16:creationId xmlns:a16="http://schemas.microsoft.com/office/drawing/2014/main" id="{C4F685D6-620B-B837-F62D-563E881EAF09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3" name="Google Shape;4457;p39">
            <a:extLst>
              <a:ext uri="{FF2B5EF4-FFF2-40B4-BE49-F238E27FC236}">
                <a16:creationId xmlns:a16="http://schemas.microsoft.com/office/drawing/2014/main" id="{49EDE30E-D968-F5DE-BB13-F218127CA49F}"/>
              </a:ext>
            </a:extLst>
          </p:cNvPr>
          <p:cNvGrpSpPr/>
          <p:nvPr/>
        </p:nvGrpSpPr>
        <p:grpSpPr>
          <a:xfrm>
            <a:off x="13352538" y="7398108"/>
            <a:ext cx="267209" cy="414398"/>
            <a:chOff x="7601242" y="3729267"/>
            <a:chExt cx="222566" cy="380803"/>
          </a:xfrm>
        </p:grpSpPr>
        <p:sp>
          <p:nvSpPr>
            <p:cNvPr id="4004" name="Google Shape;4458;p39">
              <a:extLst>
                <a:ext uri="{FF2B5EF4-FFF2-40B4-BE49-F238E27FC236}">
                  <a16:creationId xmlns:a16="http://schemas.microsoft.com/office/drawing/2014/main" id="{4461CC3B-2148-96CA-9AC4-BCADD1061CAA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459;p39">
              <a:extLst>
                <a:ext uri="{FF2B5EF4-FFF2-40B4-BE49-F238E27FC236}">
                  <a16:creationId xmlns:a16="http://schemas.microsoft.com/office/drawing/2014/main" id="{382A0F91-C887-D217-7149-52492942D2BF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6" name="Google Shape;4457;p39">
            <a:extLst>
              <a:ext uri="{FF2B5EF4-FFF2-40B4-BE49-F238E27FC236}">
                <a16:creationId xmlns:a16="http://schemas.microsoft.com/office/drawing/2014/main" id="{49497FCD-EC1A-8D5A-16D6-67C8BD5056A5}"/>
              </a:ext>
            </a:extLst>
          </p:cNvPr>
          <p:cNvGrpSpPr/>
          <p:nvPr/>
        </p:nvGrpSpPr>
        <p:grpSpPr>
          <a:xfrm>
            <a:off x="13367778" y="4235117"/>
            <a:ext cx="187802" cy="336753"/>
            <a:chOff x="7601242" y="3729267"/>
            <a:chExt cx="222566" cy="380803"/>
          </a:xfrm>
        </p:grpSpPr>
        <p:sp>
          <p:nvSpPr>
            <p:cNvPr id="4007" name="Google Shape;4458;p39">
              <a:extLst>
                <a:ext uri="{FF2B5EF4-FFF2-40B4-BE49-F238E27FC236}">
                  <a16:creationId xmlns:a16="http://schemas.microsoft.com/office/drawing/2014/main" id="{ECBC34F8-9C84-9C1A-80FC-2AA904F2566A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459;p39">
              <a:extLst>
                <a:ext uri="{FF2B5EF4-FFF2-40B4-BE49-F238E27FC236}">
                  <a16:creationId xmlns:a16="http://schemas.microsoft.com/office/drawing/2014/main" id="{3D500959-3D28-E012-CA85-931F879ACDC8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9" name="TextBox 4008">
            <a:extLst>
              <a:ext uri="{FF2B5EF4-FFF2-40B4-BE49-F238E27FC236}">
                <a16:creationId xmlns:a16="http://schemas.microsoft.com/office/drawing/2014/main" id="{AB4FCF74-33CB-E77A-7A33-9C4A8D923430}"/>
              </a:ext>
            </a:extLst>
          </p:cNvPr>
          <p:cNvSpPr txBox="1"/>
          <p:nvPr/>
        </p:nvSpPr>
        <p:spPr>
          <a:xfrm>
            <a:off x="13555579" y="7443537"/>
            <a:ext cx="2326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AUSTRALIA</a:t>
            </a:r>
          </a:p>
        </p:txBody>
      </p:sp>
      <p:sp>
        <p:nvSpPr>
          <p:cNvPr id="4010" name="TextBox 4009">
            <a:extLst>
              <a:ext uri="{FF2B5EF4-FFF2-40B4-BE49-F238E27FC236}">
                <a16:creationId xmlns:a16="http://schemas.microsoft.com/office/drawing/2014/main" id="{1F6C50EA-3D85-547E-7E03-74DBA3B0BA9F}"/>
              </a:ext>
            </a:extLst>
          </p:cNvPr>
          <p:cNvSpPr txBox="1"/>
          <p:nvPr/>
        </p:nvSpPr>
        <p:spPr>
          <a:xfrm>
            <a:off x="13539537" y="6657474"/>
            <a:ext cx="1122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SPAIN</a:t>
            </a:r>
          </a:p>
        </p:txBody>
      </p:sp>
      <p:sp>
        <p:nvSpPr>
          <p:cNvPr id="4011" name="TextBox 4010">
            <a:extLst>
              <a:ext uri="{FF2B5EF4-FFF2-40B4-BE49-F238E27FC236}">
                <a16:creationId xmlns:a16="http://schemas.microsoft.com/office/drawing/2014/main" id="{8E37D4BA-59D5-B78C-8417-CEDFFDB89D91}"/>
              </a:ext>
            </a:extLst>
          </p:cNvPr>
          <p:cNvSpPr txBox="1"/>
          <p:nvPr/>
        </p:nvSpPr>
        <p:spPr>
          <a:xfrm>
            <a:off x="13715999" y="5791201"/>
            <a:ext cx="162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SLOVENIA</a:t>
            </a:r>
          </a:p>
        </p:txBody>
      </p:sp>
      <p:sp>
        <p:nvSpPr>
          <p:cNvPr id="4012" name="TextBox 4011">
            <a:extLst>
              <a:ext uri="{FF2B5EF4-FFF2-40B4-BE49-F238E27FC236}">
                <a16:creationId xmlns:a16="http://schemas.microsoft.com/office/drawing/2014/main" id="{12EDC6BD-1310-51A5-EF59-A8A3064E261E}"/>
              </a:ext>
            </a:extLst>
          </p:cNvPr>
          <p:cNvSpPr txBox="1"/>
          <p:nvPr/>
        </p:nvSpPr>
        <p:spPr>
          <a:xfrm>
            <a:off x="13539534" y="5021178"/>
            <a:ext cx="2919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UNITED KINGDOM</a:t>
            </a:r>
          </a:p>
        </p:txBody>
      </p:sp>
      <p:sp>
        <p:nvSpPr>
          <p:cNvPr id="4013" name="TextBox 4012">
            <a:extLst>
              <a:ext uri="{FF2B5EF4-FFF2-40B4-BE49-F238E27FC236}">
                <a16:creationId xmlns:a16="http://schemas.microsoft.com/office/drawing/2014/main" id="{DEDFED2A-1AFE-6B45-CBAF-4AFBBD5CA557}"/>
              </a:ext>
            </a:extLst>
          </p:cNvPr>
          <p:cNvSpPr txBox="1"/>
          <p:nvPr/>
        </p:nvSpPr>
        <p:spPr>
          <a:xfrm>
            <a:off x="13539537" y="4251158"/>
            <a:ext cx="184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JAPAN</a:t>
            </a:r>
          </a:p>
        </p:txBody>
      </p:sp>
      <p:sp>
        <p:nvSpPr>
          <p:cNvPr id="4014" name="TextBox 4013">
            <a:extLst>
              <a:ext uri="{FF2B5EF4-FFF2-40B4-BE49-F238E27FC236}">
                <a16:creationId xmlns:a16="http://schemas.microsoft.com/office/drawing/2014/main" id="{CB9BDE58-7093-5BEB-A026-AD426BC8A7A2}"/>
              </a:ext>
            </a:extLst>
          </p:cNvPr>
          <p:cNvSpPr txBox="1"/>
          <p:nvPr/>
        </p:nvSpPr>
        <p:spPr>
          <a:xfrm>
            <a:off x="13571621" y="3384884"/>
            <a:ext cx="271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UNITED STATES</a:t>
            </a:r>
          </a:p>
        </p:txBody>
      </p:sp>
      <p:grpSp>
        <p:nvGrpSpPr>
          <p:cNvPr id="4015" name="Google Shape;6085;p39">
            <a:extLst>
              <a:ext uri="{FF2B5EF4-FFF2-40B4-BE49-F238E27FC236}">
                <a16:creationId xmlns:a16="http://schemas.microsoft.com/office/drawing/2014/main" id="{A397F661-DBBE-BC39-9919-EEB9C7E3BE5D}"/>
              </a:ext>
            </a:extLst>
          </p:cNvPr>
          <p:cNvGrpSpPr/>
          <p:nvPr/>
        </p:nvGrpSpPr>
        <p:grpSpPr>
          <a:xfrm>
            <a:off x="981547" y="2053391"/>
            <a:ext cx="11964431" cy="6785810"/>
            <a:chOff x="233350" y="949250"/>
            <a:chExt cx="7137300" cy="3802300"/>
          </a:xfrm>
        </p:grpSpPr>
        <p:sp>
          <p:nvSpPr>
            <p:cNvPr id="4016" name="Google Shape;6086;p39">
              <a:extLst>
                <a:ext uri="{FF2B5EF4-FFF2-40B4-BE49-F238E27FC236}">
                  <a16:creationId xmlns:a16="http://schemas.microsoft.com/office/drawing/2014/main" id="{A1FE51E1-66A8-8CB7-C4E8-2FF6336800D4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6087;p39">
              <a:extLst>
                <a:ext uri="{FF2B5EF4-FFF2-40B4-BE49-F238E27FC236}">
                  <a16:creationId xmlns:a16="http://schemas.microsoft.com/office/drawing/2014/main" id="{AE564CB7-FE44-E236-B853-C7634E9D20E4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6088;p39">
              <a:extLst>
                <a:ext uri="{FF2B5EF4-FFF2-40B4-BE49-F238E27FC236}">
                  <a16:creationId xmlns:a16="http://schemas.microsoft.com/office/drawing/2014/main" id="{6AE3A257-D580-9E4D-DBA0-73FFA808B65E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6089;p39">
              <a:extLst>
                <a:ext uri="{FF2B5EF4-FFF2-40B4-BE49-F238E27FC236}">
                  <a16:creationId xmlns:a16="http://schemas.microsoft.com/office/drawing/2014/main" id="{2AED08EB-C1E0-F5F0-0582-CB4427A27002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6090;p39">
              <a:extLst>
                <a:ext uri="{FF2B5EF4-FFF2-40B4-BE49-F238E27FC236}">
                  <a16:creationId xmlns:a16="http://schemas.microsoft.com/office/drawing/2014/main" id="{5AEFA7C9-82CA-C66F-AF26-C1A1958830E5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6091;p39">
              <a:extLst>
                <a:ext uri="{FF2B5EF4-FFF2-40B4-BE49-F238E27FC236}">
                  <a16:creationId xmlns:a16="http://schemas.microsoft.com/office/drawing/2014/main" id="{7ADD1DB3-4767-F6F7-D252-2AFE0F202EE1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6092;p39">
              <a:extLst>
                <a:ext uri="{FF2B5EF4-FFF2-40B4-BE49-F238E27FC236}">
                  <a16:creationId xmlns:a16="http://schemas.microsoft.com/office/drawing/2014/main" id="{0120FD2A-F536-BB6F-6878-DBCA31A63529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6093;p39">
              <a:extLst>
                <a:ext uri="{FF2B5EF4-FFF2-40B4-BE49-F238E27FC236}">
                  <a16:creationId xmlns:a16="http://schemas.microsoft.com/office/drawing/2014/main" id="{61D2CA31-3777-3B72-9549-2CDDDC19EB45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6094;p39">
              <a:extLst>
                <a:ext uri="{FF2B5EF4-FFF2-40B4-BE49-F238E27FC236}">
                  <a16:creationId xmlns:a16="http://schemas.microsoft.com/office/drawing/2014/main" id="{EA03D041-9B4F-2F39-7243-A78FB11A306D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6095;p39">
              <a:extLst>
                <a:ext uri="{FF2B5EF4-FFF2-40B4-BE49-F238E27FC236}">
                  <a16:creationId xmlns:a16="http://schemas.microsoft.com/office/drawing/2014/main" id="{7548CBAD-D079-0CAB-0626-31FFC99183E9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6096;p39">
              <a:extLst>
                <a:ext uri="{FF2B5EF4-FFF2-40B4-BE49-F238E27FC236}">
                  <a16:creationId xmlns:a16="http://schemas.microsoft.com/office/drawing/2014/main" id="{FDACFB90-D781-1D90-2E64-A40B1D332690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6097;p39">
              <a:extLst>
                <a:ext uri="{FF2B5EF4-FFF2-40B4-BE49-F238E27FC236}">
                  <a16:creationId xmlns:a16="http://schemas.microsoft.com/office/drawing/2014/main" id="{B1CB46B6-1406-5AFD-1B96-F85109571285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6098;p39">
              <a:extLst>
                <a:ext uri="{FF2B5EF4-FFF2-40B4-BE49-F238E27FC236}">
                  <a16:creationId xmlns:a16="http://schemas.microsoft.com/office/drawing/2014/main" id="{6A3B850A-3A05-D431-9E75-51C09B2106BD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6099;p39">
              <a:extLst>
                <a:ext uri="{FF2B5EF4-FFF2-40B4-BE49-F238E27FC236}">
                  <a16:creationId xmlns:a16="http://schemas.microsoft.com/office/drawing/2014/main" id="{10601AC9-DD34-D812-B3FE-B24DDDD078DB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6100;p39">
              <a:extLst>
                <a:ext uri="{FF2B5EF4-FFF2-40B4-BE49-F238E27FC236}">
                  <a16:creationId xmlns:a16="http://schemas.microsoft.com/office/drawing/2014/main" id="{4136CA27-1B94-0545-F99E-80FAA67DDFAA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6101;p39">
              <a:extLst>
                <a:ext uri="{FF2B5EF4-FFF2-40B4-BE49-F238E27FC236}">
                  <a16:creationId xmlns:a16="http://schemas.microsoft.com/office/drawing/2014/main" id="{242E9BCF-7735-C095-A3D3-10FD256E0DD3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6102;p39">
              <a:extLst>
                <a:ext uri="{FF2B5EF4-FFF2-40B4-BE49-F238E27FC236}">
                  <a16:creationId xmlns:a16="http://schemas.microsoft.com/office/drawing/2014/main" id="{BBEAD6BA-E9EB-F021-EEB3-A62E2CDC524C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6103;p39">
              <a:extLst>
                <a:ext uri="{FF2B5EF4-FFF2-40B4-BE49-F238E27FC236}">
                  <a16:creationId xmlns:a16="http://schemas.microsoft.com/office/drawing/2014/main" id="{4D28B575-C19C-41FB-7ABE-9A9EE6C28E90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6104;p39">
              <a:extLst>
                <a:ext uri="{FF2B5EF4-FFF2-40B4-BE49-F238E27FC236}">
                  <a16:creationId xmlns:a16="http://schemas.microsoft.com/office/drawing/2014/main" id="{4DF8BA3F-5742-812B-95B9-2EAA026E58AA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6105;p39">
              <a:extLst>
                <a:ext uri="{FF2B5EF4-FFF2-40B4-BE49-F238E27FC236}">
                  <a16:creationId xmlns:a16="http://schemas.microsoft.com/office/drawing/2014/main" id="{840DE13E-04FF-49F2-CE8B-ADF56D7B357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6106;p39">
              <a:extLst>
                <a:ext uri="{FF2B5EF4-FFF2-40B4-BE49-F238E27FC236}">
                  <a16:creationId xmlns:a16="http://schemas.microsoft.com/office/drawing/2014/main" id="{A66B0FEE-6E1B-25CE-6D59-1195D115CBAA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6107;p39">
              <a:extLst>
                <a:ext uri="{FF2B5EF4-FFF2-40B4-BE49-F238E27FC236}">
                  <a16:creationId xmlns:a16="http://schemas.microsoft.com/office/drawing/2014/main" id="{F26525E5-D4B5-5B4D-0380-6DD8742FAF43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6108;p39">
              <a:extLst>
                <a:ext uri="{FF2B5EF4-FFF2-40B4-BE49-F238E27FC236}">
                  <a16:creationId xmlns:a16="http://schemas.microsoft.com/office/drawing/2014/main" id="{70743547-08B2-1FCE-F31A-4775C0BE326A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6109;p39">
              <a:extLst>
                <a:ext uri="{FF2B5EF4-FFF2-40B4-BE49-F238E27FC236}">
                  <a16:creationId xmlns:a16="http://schemas.microsoft.com/office/drawing/2014/main" id="{0925033A-6233-5A29-A773-366596D296FA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6110;p39">
              <a:extLst>
                <a:ext uri="{FF2B5EF4-FFF2-40B4-BE49-F238E27FC236}">
                  <a16:creationId xmlns:a16="http://schemas.microsoft.com/office/drawing/2014/main" id="{42A45D73-0858-F137-64DB-32D16EE4A2AA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6111;p39">
              <a:extLst>
                <a:ext uri="{FF2B5EF4-FFF2-40B4-BE49-F238E27FC236}">
                  <a16:creationId xmlns:a16="http://schemas.microsoft.com/office/drawing/2014/main" id="{1DFEDEE9-D5A8-4AE9-0F06-1D6CE9DC425D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6112;p39">
              <a:extLst>
                <a:ext uri="{FF2B5EF4-FFF2-40B4-BE49-F238E27FC236}">
                  <a16:creationId xmlns:a16="http://schemas.microsoft.com/office/drawing/2014/main" id="{3185D44E-766C-14BA-A601-3874AD8C3B85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6113;p39">
              <a:extLst>
                <a:ext uri="{FF2B5EF4-FFF2-40B4-BE49-F238E27FC236}">
                  <a16:creationId xmlns:a16="http://schemas.microsoft.com/office/drawing/2014/main" id="{F5C80EDF-1D48-DD3D-4A2A-8149928E0DEB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6114;p39">
              <a:extLst>
                <a:ext uri="{FF2B5EF4-FFF2-40B4-BE49-F238E27FC236}">
                  <a16:creationId xmlns:a16="http://schemas.microsoft.com/office/drawing/2014/main" id="{B8F6053C-335F-7D34-D37D-2DF9D1C10A94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6115;p39">
              <a:extLst>
                <a:ext uri="{FF2B5EF4-FFF2-40B4-BE49-F238E27FC236}">
                  <a16:creationId xmlns:a16="http://schemas.microsoft.com/office/drawing/2014/main" id="{3E30C1CD-DF24-06FF-7F87-C97DDC70E26A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6116;p39">
              <a:extLst>
                <a:ext uri="{FF2B5EF4-FFF2-40B4-BE49-F238E27FC236}">
                  <a16:creationId xmlns:a16="http://schemas.microsoft.com/office/drawing/2014/main" id="{7286211C-96CE-A760-B348-B2CE43777D47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6117;p39">
              <a:extLst>
                <a:ext uri="{FF2B5EF4-FFF2-40B4-BE49-F238E27FC236}">
                  <a16:creationId xmlns:a16="http://schemas.microsoft.com/office/drawing/2014/main" id="{3AE6AE32-3201-91DD-D1B7-4707B23E48F2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6118;p39">
              <a:extLst>
                <a:ext uri="{FF2B5EF4-FFF2-40B4-BE49-F238E27FC236}">
                  <a16:creationId xmlns:a16="http://schemas.microsoft.com/office/drawing/2014/main" id="{C1B65BEB-26C5-2BFD-1D2E-D7210EF9EC86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6119;p39">
              <a:extLst>
                <a:ext uri="{FF2B5EF4-FFF2-40B4-BE49-F238E27FC236}">
                  <a16:creationId xmlns:a16="http://schemas.microsoft.com/office/drawing/2014/main" id="{FCE8C364-30C2-743F-0F9B-9E5370D6BFDA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6120;p39">
              <a:extLst>
                <a:ext uri="{FF2B5EF4-FFF2-40B4-BE49-F238E27FC236}">
                  <a16:creationId xmlns:a16="http://schemas.microsoft.com/office/drawing/2014/main" id="{3B1B12BE-66F7-9FF7-7594-9153CC66F806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6121;p39">
              <a:extLst>
                <a:ext uri="{FF2B5EF4-FFF2-40B4-BE49-F238E27FC236}">
                  <a16:creationId xmlns:a16="http://schemas.microsoft.com/office/drawing/2014/main" id="{2EA19D4C-44D8-4714-1664-BC31A702B20E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6122;p39">
              <a:extLst>
                <a:ext uri="{FF2B5EF4-FFF2-40B4-BE49-F238E27FC236}">
                  <a16:creationId xmlns:a16="http://schemas.microsoft.com/office/drawing/2014/main" id="{110D02DE-FE37-E2FD-D7D7-47079C08AA35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6123;p39">
              <a:extLst>
                <a:ext uri="{FF2B5EF4-FFF2-40B4-BE49-F238E27FC236}">
                  <a16:creationId xmlns:a16="http://schemas.microsoft.com/office/drawing/2014/main" id="{3E66AC11-B59B-98A3-A24F-6A23E4040CC6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6124;p39">
              <a:extLst>
                <a:ext uri="{FF2B5EF4-FFF2-40B4-BE49-F238E27FC236}">
                  <a16:creationId xmlns:a16="http://schemas.microsoft.com/office/drawing/2014/main" id="{6C1AE0C3-B149-650C-8E4E-660BFEF5DEEB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6125;p39">
              <a:extLst>
                <a:ext uri="{FF2B5EF4-FFF2-40B4-BE49-F238E27FC236}">
                  <a16:creationId xmlns:a16="http://schemas.microsoft.com/office/drawing/2014/main" id="{E0252BCF-C49D-0BEA-7223-975B4BEDCB56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6126;p39">
              <a:extLst>
                <a:ext uri="{FF2B5EF4-FFF2-40B4-BE49-F238E27FC236}">
                  <a16:creationId xmlns:a16="http://schemas.microsoft.com/office/drawing/2014/main" id="{7B642B4C-1CF8-750D-3A6B-A12F9E9EAC6D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6127;p39">
              <a:extLst>
                <a:ext uri="{FF2B5EF4-FFF2-40B4-BE49-F238E27FC236}">
                  <a16:creationId xmlns:a16="http://schemas.microsoft.com/office/drawing/2014/main" id="{ACE97EB8-47C9-8039-5B93-C05B4AFA57E2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6128;p39">
              <a:extLst>
                <a:ext uri="{FF2B5EF4-FFF2-40B4-BE49-F238E27FC236}">
                  <a16:creationId xmlns:a16="http://schemas.microsoft.com/office/drawing/2014/main" id="{3A5E7F7F-0474-12B2-1B8F-9BFB1A2E7466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6129;p39">
              <a:extLst>
                <a:ext uri="{FF2B5EF4-FFF2-40B4-BE49-F238E27FC236}">
                  <a16:creationId xmlns:a16="http://schemas.microsoft.com/office/drawing/2014/main" id="{0E76B339-EB84-B660-A474-8CF0547C019E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6130;p39">
              <a:extLst>
                <a:ext uri="{FF2B5EF4-FFF2-40B4-BE49-F238E27FC236}">
                  <a16:creationId xmlns:a16="http://schemas.microsoft.com/office/drawing/2014/main" id="{29810B0A-FB21-5F36-CB5C-B7F9D87A3F5D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6131;p39">
              <a:extLst>
                <a:ext uri="{FF2B5EF4-FFF2-40B4-BE49-F238E27FC236}">
                  <a16:creationId xmlns:a16="http://schemas.microsoft.com/office/drawing/2014/main" id="{C3258C6E-1380-9B70-49B7-552BD28F6BFA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6132;p39">
              <a:extLst>
                <a:ext uri="{FF2B5EF4-FFF2-40B4-BE49-F238E27FC236}">
                  <a16:creationId xmlns:a16="http://schemas.microsoft.com/office/drawing/2014/main" id="{F886DE6B-BB77-AE8F-CB46-0E3E37A21F23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6133;p39">
              <a:extLst>
                <a:ext uri="{FF2B5EF4-FFF2-40B4-BE49-F238E27FC236}">
                  <a16:creationId xmlns:a16="http://schemas.microsoft.com/office/drawing/2014/main" id="{346A1826-D872-4CBE-81CD-7705815D223B}"/>
                </a:ext>
              </a:extLst>
            </p:cNvPr>
            <p:cNvSpPr/>
            <p:nvPr/>
          </p:nvSpPr>
          <p:spPr>
            <a:xfrm>
              <a:off x="3416998" y="1982367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6134;p39">
              <a:extLst>
                <a:ext uri="{FF2B5EF4-FFF2-40B4-BE49-F238E27FC236}">
                  <a16:creationId xmlns:a16="http://schemas.microsoft.com/office/drawing/2014/main" id="{133FD47E-3B74-A5D4-BCE0-EDCA993CB745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6135;p39">
              <a:extLst>
                <a:ext uri="{FF2B5EF4-FFF2-40B4-BE49-F238E27FC236}">
                  <a16:creationId xmlns:a16="http://schemas.microsoft.com/office/drawing/2014/main" id="{D667A588-AA7F-54F1-D3E5-09E10890F323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6136;p39">
              <a:extLst>
                <a:ext uri="{FF2B5EF4-FFF2-40B4-BE49-F238E27FC236}">
                  <a16:creationId xmlns:a16="http://schemas.microsoft.com/office/drawing/2014/main" id="{CE12FDC7-8446-1431-474E-1C6B64FE8DB6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7" name="TextBox 4066">
            <a:extLst>
              <a:ext uri="{FF2B5EF4-FFF2-40B4-BE49-F238E27FC236}">
                <a16:creationId xmlns:a16="http://schemas.microsoft.com/office/drawing/2014/main" id="{F3DAFB48-A394-D20D-24C5-0BB613033848}"/>
              </a:ext>
            </a:extLst>
          </p:cNvPr>
          <p:cNvSpPr txBox="1"/>
          <p:nvPr/>
        </p:nvSpPr>
        <p:spPr>
          <a:xfrm>
            <a:off x="14052883" y="3801979"/>
            <a:ext cx="4379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Power ledger,LO3energy,Grid+</a:t>
            </a:r>
          </a:p>
        </p:txBody>
      </p:sp>
      <p:sp>
        <p:nvSpPr>
          <p:cNvPr id="4068" name="TextBox 4067">
            <a:extLst>
              <a:ext uri="{FF2B5EF4-FFF2-40B4-BE49-F238E27FC236}">
                <a16:creationId xmlns:a16="http://schemas.microsoft.com/office/drawing/2014/main" id="{775C087F-503B-AF1D-52BB-61222AE4361F}"/>
              </a:ext>
            </a:extLst>
          </p:cNvPr>
          <p:cNvSpPr txBox="1"/>
          <p:nvPr/>
        </p:nvSpPr>
        <p:spPr>
          <a:xfrm>
            <a:off x="14048072" y="4634564"/>
            <a:ext cx="2807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Power ledger</a:t>
            </a:r>
          </a:p>
        </p:txBody>
      </p:sp>
      <p:sp>
        <p:nvSpPr>
          <p:cNvPr id="4069" name="TextBox 4068">
            <a:extLst>
              <a:ext uri="{FF2B5EF4-FFF2-40B4-BE49-F238E27FC236}">
                <a16:creationId xmlns:a16="http://schemas.microsoft.com/office/drawing/2014/main" id="{7B8088CD-8F35-1C87-50DB-2D86A226B45F}"/>
              </a:ext>
            </a:extLst>
          </p:cNvPr>
          <p:cNvSpPr txBox="1"/>
          <p:nvPr/>
        </p:nvSpPr>
        <p:spPr>
          <a:xfrm>
            <a:off x="14067322" y="5388544"/>
            <a:ext cx="3080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Energimine</a:t>
            </a:r>
          </a:p>
        </p:txBody>
      </p:sp>
      <p:sp>
        <p:nvSpPr>
          <p:cNvPr id="4070" name="TextBox 4069">
            <a:extLst>
              <a:ext uri="{FF2B5EF4-FFF2-40B4-BE49-F238E27FC236}">
                <a16:creationId xmlns:a16="http://schemas.microsoft.com/office/drawing/2014/main" id="{B822FF99-4CC0-AA3F-770F-22E72BB92816}"/>
              </a:ext>
            </a:extLst>
          </p:cNvPr>
          <p:cNvSpPr txBox="1"/>
          <p:nvPr/>
        </p:nvSpPr>
        <p:spPr>
          <a:xfrm>
            <a:off x="14102615" y="6176211"/>
            <a:ext cx="211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Sun Contract</a:t>
            </a:r>
          </a:p>
        </p:txBody>
      </p:sp>
      <p:sp>
        <p:nvSpPr>
          <p:cNvPr id="4071" name="TextBox 4070">
            <a:extLst>
              <a:ext uri="{FF2B5EF4-FFF2-40B4-BE49-F238E27FC236}">
                <a16:creationId xmlns:a16="http://schemas.microsoft.com/office/drawing/2014/main" id="{CA425938-7273-D9D7-07D1-A4C50ADC91FB}"/>
              </a:ext>
            </a:extLst>
          </p:cNvPr>
          <p:cNvSpPr txBox="1"/>
          <p:nvPr/>
        </p:nvSpPr>
        <p:spPr>
          <a:xfrm>
            <a:off x="14090583" y="6958263"/>
            <a:ext cx="226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Wepower</a:t>
            </a:r>
          </a:p>
        </p:txBody>
      </p:sp>
      <p:sp>
        <p:nvSpPr>
          <p:cNvPr id="4072" name="TextBox 4071">
            <a:extLst>
              <a:ext uri="{FF2B5EF4-FFF2-40B4-BE49-F238E27FC236}">
                <a16:creationId xmlns:a16="http://schemas.microsoft.com/office/drawing/2014/main" id="{44A23635-822E-5806-AE6F-27D4DDB51062}"/>
              </a:ext>
            </a:extLst>
          </p:cNvPr>
          <p:cNvSpPr txBox="1"/>
          <p:nvPr/>
        </p:nvSpPr>
        <p:spPr>
          <a:xfrm>
            <a:off x="13816262" y="7959291"/>
            <a:ext cx="3128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</a:t>
            </a:r>
            <a:endParaRPr lang="en-IN" sz="2000" dirty="0"/>
          </a:p>
        </p:txBody>
      </p:sp>
      <p:sp>
        <p:nvSpPr>
          <p:cNvPr id="4074" name="TextBox 4073">
            <a:extLst>
              <a:ext uri="{FF2B5EF4-FFF2-40B4-BE49-F238E27FC236}">
                <a16:creationId xmlns:a16="http://schemas.microsoft.com/office/drawing/2014/main" id="{0AF39C36-C879-BCD5-190B-45E26F56C6D3}"/>
              </a:ext>
            </a:extLst>
          </p:cNvPr>
          <p:cNvSpPr txBox="1"/>
          <p:nvPr/>
        </p:nvSpPr>
        <p:spPr>
          <a:xfrm>
            <a:off x="14153147" y="7804600"/>
            <a:ext cx="37690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Power ledger,Wepower</a:t>
            </a:r>
          </a:p>
        </p:txBody>
      </p:sp>
      <p:sp>
        <p:nvSpPr>
          <p:cNvPr id="4128" name="TextBox 4127">
            <a:extLst>
              <a:ext uri="{FF2B5EF4-FFF2-40B4-BE49-F238E27FC236}">
                <a16:creationId xmlns:a16="http://schemas.microsoft.com/office/drawing/2014/main" id="{77F7401E-8460-C7EA-599F-900B7985A940}"/>
              </a:ext>
            </a:extLst>
          </p:cNvPr>
          <p:cNvSpPr txBox="1"/>
          <p:nvPr/>
        </p:nvSpPr>
        <p:spPr>
          <a:xfrm>
            <a:off x="989597" y="255587"/>
            <a:ext cx="149562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latin typeface="+mj-lt"/>
                <a:ea typeface="Anaheim"/>
                <a:cs typeface="Anaheim"/>
                <a:sym typeface="Anaheim"/>
              </a:rPr>
              <a:t>Existing  energy  trading  Nations  and  Companies :-</a:t>
            </a:r>
          </a:p>
        </p:txBody>
      </p:sp>
      <p:cxnSp>
        <p:nvCxnSpPr>
          <p:cNvPr id="4129" name="Google Shape;111;p2">
            <a:extLst>
              <a:ext uri="{FF2B5EF4-FFF2-40B4-BE49-F238E27FC236}">
                <a16:creationId xmlns:a16="http://schemas.microsoft.com/office/drawing/2014/main" id="{725C34DC-5BF9-5135-1E0B-B922FD757A42}"/>
              </a:ext>
            </a:extLst>
          </p:cNvPr>
          <p:cNvCxnSpPr>
            <a:cxnSpLocks/>
          </p:cNvCxnSpPr>
          <p:nvPr/>
        </p:nvCxnSpPr>
        <p:spPr>
          <a:xfrm>
            <a:off x="1155032" y="1075479"/>
            <a:ext cx="13363073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35" name="Google Shape;96;p1">
            <a:extLst>
              <a:ext uri="{FF2B5EF4-FFF2-40B4-BE49-F238E27FC236}">
                <a16:creationId xmlns:a16="http://schemas.microsoft.com/office/drawing/2014/main" id="{DF749410-06B6-6686-72FE-DE84A359D7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389" r="30614" b="41008"/>
          <a:stretch/>
        </p:blipFill>
        <p:spPr>
          <a:xfrm>
            <a:off x="95750" y="8881100"/>
            <a:ext cx="1682601" cy="124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684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l="30389" r="30614" b="41008"/>
          <a:stretch/>
        </p:blipFill>
        <p:spPr>
          <a:xfrm>
            <a:off x="95750" y="8881100"/>
            <a:ext cx="1682601" cy="124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"/>
          <p:cNvCxnSpPr>
            <a:cxnSpLocks/>
          </p:cNvCxnSpPr>
          <p:nvPr/>
        </p:nvCxnSpPr>
        <p:spPr>
          <a:xfrm>
            <a:off x="696244" y="1515835"/>
            <a:ext cx="8173436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/>
          <p:nvPr/>
        </p:nvSpPr>
        <p:spPr>
          <a:xfrm>
            <a:off x="760051" y="435593"/>
            <a:ext cx="8301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7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40"/>
              <a:buFont typeface="Arial"/>
              <a:buNone/>
            </a:pPr>
            <a:r>
              <a:rPr lang="en-US" sz="5940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Idea/Approach Details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7162295" y="9668123"/>
            <a:ext cx="78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11DD6-6DC4-C542-7F73-58E3B03DD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17" y="5206762"/>
            <a:ext cx="1989741" cy="1989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91ABD4-9447-E371-FF87-98933A41D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1603">
            <a:off x="1068128" y="5175548"/>
            <a:ext cx="1358613" cy="1358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D7360-EDEC-8E61-E224-B50A36C6D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4887" y="4991895"/>
            <a:ext cx="2790825" cy="163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EED04-BF5E-3D07-0579-9CD56060D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1156" y="4339590"/>
            <a:ext cx="2129790" cy="2129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E055CD-43BF-4FD2-40D3-50E3AD5D5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946" y="3653094"/>
            <a:ext cx="4128135" cy="2878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58EA50-613C-EFE0-18D1-C04C75A13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7876" y="1667172"/>
            <a:ext cx="8976409" cy="3435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E5EEB6-D836-41E4-001B-789C11B155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75002" y="2021221"/>
            <a:ext cx="5362647" cy="302258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C3FC6A-0BD3-5DBA-84C0-A8A4D03C46A7}"/>
              </a:ext>
            </a:extLst>
          </p:cNvPr>
          <p:cNvCxnSpPr>
            <a:cxnSpLocks/>
          </p:cNvCxnSpPr>
          <p:nvPr/>
        </p:nvCxnSpPr>
        <p:spPr>
          <a:xfrm flipV="1">
            <a:off x="10091740" y="3626437"/>
            <a:ext cx="3420977" cy="106176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F07DBD-1B67-28AB-20C9-A43EAA64F7B4}"/>
              </a:ext>
            </a:extLst>
          </p:cNvPr>
          <p:cNvCxnSpPr>
            <a:cxnSpLocks/>
          </p:cNvCxnSpPr>
          <p:nvPr/>
        </p:nvCxnSpPr>
        <p:spPr>
          <a:xfrm flipV="1">
            <a:off x="9985060" y="3822536"/>
            <a:ext cx="3527657" cy="106630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0321FC-7C20-F7A9-62F1-AB479D04B624}"/>
              </a:ext>
            </a:extLst>
          </p:cNvPr>
          <p:cNvCxnSpPr>
            <a:cxnSpLocks/>
          </p:cNvCxnSpPr>
          <p:nvPr/>
        </p:nvCxnSpPr>
        <p:spPr>
          <a:xfrm flipV="1">
            <a:off x="10091740" y="3896433"/>
            <a:ext cx="3438799" cy="108255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CCE92-2406-DA35-C1EA-06D04FFE142B}"/>
              </a:ext>
            </a:extLst>
          </p:cNvPr>
          <p:cNvCxnSpPr>
            <a:cxnSpLocks/>
          </p:cNvCxnSpPr>
          <p:nvPr/>
        </p:nvCxnSpPr>
        <p:spPr>
          <a:xfrm flipV="1">
            <a:off x="10226613" y="4123631"/>
            <a:ext cx="3321747" cy="9973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85ADDE-01CF-B31A-6EFF-C758CD8EB879}"/>
              </a:ext>
            </a:extLst>
          </p:cNvPr>
          <p:cNvCxnSpPr>
            <a:cxnSpLocks/>
          </p:cNvCxnSpPr>
          <p:nvPr/>
        </p:nvCxnSpPr>
        <p:spPr>
          <a:xfrm flipV="1">
            <a:off x="10028191" y="3406203"/>
            <a:ext cx="3502348" cy="123593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34CE9F-877F-A224-3881-7DCFD859E50C}"/>
              </a:ext>
            </a:extLst>
          </p:cNvPr>
          <p:cNvCxnSpPr>
            <a:cxnSpLocks/>
          </p:cNvCxnSpPr>
          <p:nvPr/>
        </p:nvCxnSpPr>
        <p:spPr>
          <a:xfrm flipV="1">
            <a:off x="10091740" y="3653094"/>
            <a:ext cx="3349940" cy="103511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D11C01-61CE-1ADB-1D90-AED36795C0C8}"/>
              </a:ext>
            </a:extLst>
          </p:cNvPr>
          <p:cNvCxnSpPr>
            <a:cxnSpLocks/>
          </p:cNvCxnSpPr>
          <p:nvPr/>
        </p:nvCxnSpPr>
        <p:spPr>
          <a:xfrm>
            <a:off x="10091740" y="5213121"/>
            <a:ext cx="3838210" cy="109744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96B728-09B5-54A1-8315-12F4C2F30945}"/>
              </a:ext>
            </a:extLst>
          </p:cNvPr>
          <p:cNvCxnSpPr>
            <a:cxnSpLocks/>
          </p:cNvCxnSpPr>
          <p:nvPr/>
        </p:nvCxnSpPr>
        <p:spPr>
          <a:xfrm>
            <a:off x="10226613" y="5404485"/>
            <a:ext cx="3550347" cy="106489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0F615E-4413-D3D0-8DE2-099D6850D304}"/>
              </a:ext>
            </a:extLst>
          </p:cNvPr>
          <p:cNvCxnSpPr>
            <a:cxnSpLocks/>
          </p:cNvCxnSpPr>
          <p:nvPr/>
        </p:nvCxnSpPr>
        <p:spPr>
          <a:xfrm>
            <a:off x="10226613" y="5497609"/>
            <a:ext cx="3550347" cy="111968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5B5AD1-0DCF-BEAC-0050-99133E6FA336}"/>
              </a:ext>
            </a:extLst>
          </p:cNvPr>
          <p:cNvCxnSpPr>
            <a:cxnSpLocks/>
          </p:cNvCxnSpPr>
          <p:nvPr/>
        </p:nvCxnSpPr>
        <p:spPr>
          <a:xfrm>
            <a:off x="10226613" y="5577355"/>
            <a:ext cx="3550347" cy="115297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B2B22A-9AAD-4717-E6E4-EF787CBFA1ED}"/>
              </a:ext>
            </a:extLst>
          </p:cNvPr>
          <p:cNvCxnSpPr>
            <a:cxnSpLocks/>
          </p:cNvCxnSpPr>
          <p:nvPr/>
        </p:nvCxnSpPr>
        <p:spPr>
          <a:xfrm flipV="1">
            <a:off x="4390220" y="4888843"/>
            <a:ext cx="1865981" cy="36768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F3660D-C2AE-D9E4-84C2-7DDE247703F3}"/>
              </a:ext>
            </a:extLst>
          </p:cNvPr>
          <p:cNvCxnSpPr>
            <a:cxnSpLocks/>
          </p:cNvCxnSpPr>
          <p:nvPr/>
        </p:nvCxnSpPr>
        <p:spPr>
          <a:xfrm flipV="1">
            <a:off x="4548645" y="5805778"/>
            <a:ext cx="2690390" cy="13115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9C4003-83B7-D96B-F324-69567AEC5AB6}"/>
              </a:ext>
            </a:extLst>
          </p:cNvPr>
          <p:cNvCxnSpPr>
            <a:cxnSpLocks/>
          </p:cNvCxnSpPr>
          <p:nvPr/>
        </p:nvCxnSpPr>
        <p:spPr>
          <a:xfrm flipV="1">
            <a:off x="4628637" y="5563895"/>
            <a:ext cx="3252467" cy="16678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EA68BC0-2E2D-3AF1-E93D-A7A8B549ACC9}"/>
              </a:ext>
            </a:extLst>
          </p:cNvPr>
          <p:cNvCxnSpPr>
            <a:cxnSpLocks/>
          </p:cNvCxnSpPr>
          <p:nvPr/>
        </p:nvCxnSpPr>
        <p:spPr>
          <a:xfrm flipV="1">
            <a:off x="4639660" y="5563895"/>
            <a:ext cx="2068129" cy="14796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C7722B-4AEC-8E40-FA29-135E40012375}"/>
              </a:ext>
            </a:extLst>
          </p:cNvPr>
          <p:cNvCxnSpPr>
            <a:cxnSpLocks/>
          </p:cNvCxnSpPr>
          <p:nvPr/>
        </p:nvCxnSpPr>
        <p:spPr>
          <a:xfrm flipV="1">
            <a:off x="4511040" y="5404485"/>
            <a:ext cx="1851841" cy="1594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6B5D9E4-5957-DB2C-726F-75EA48CB7175}"/>
              </a:ext>
            </a:extLst>
          </p:cNvPr>
          <p:cNvCxnSpPr>
            <a:cxnSpLocks/>
          </p:cNvCxnSpPr>
          <p:nvPr/>
        </p:nvCxnSpPr>
        <p:spPr>
          <a:xfrm flipV="1">
            <a:off x="4590142" y="5213121"/>
            <a:ext cx="1772739" cy="28448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C363AF-E448-0A5D-5A9A-6F69DBF0AF8A}"/>
              </a:ext>
            </a:extLst>
          </p:cNvPr>
          <p:cNvCxnSpPr>
            <a:cxnSpLocks/>
          </p:cNvCxnSpPr>
          <p:nvPr/>
        </p:nvCxnSpPr>
        <p:spPr>
          <a:xfrm flipV="1">
            <a:off x="2218213" y="5573115"/>
            <a:ext cx="1513084" cy="173773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1703808-9413-0152-04B1-E813FC8CFAC9}"/>
              </a:ext>
            </a:extLst>
          </p:cNvPr>
          <p:cNvCxnSpPr>
            <a:cxnSpLocks/>
          </p:cNvCxnSpPr>
          <p:nvPr/>
        </p:nvCxnSpPr>
        <p:spPr>
          <a:xfrm flipV="1">
            <a:off x="2260933" y="5737541"/>
            <a:ext cx="1483935" cy="157330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7726ED-75A0-BE44-13B1-FCA0064E70A4}"/>
              </a:ext>
            </a:extLst>
          </p:cNvPr>
          <p:cNvCxnSpPr>
            <a:cxnSpLocks/>
          </p:cNvCxnSpPr>
          <p:nvPr/>
        </p:nvCxnSpPr>
        <p:spPr>
          <a:xfrm>
            <a:off x="2291715" y="4928984"/>
            <a:ext cx="1453153" cy="422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DFEF727-87E8-AD4F-FD47-32B8960B35AB}"/>
              </a:ext>
            </a:extLst>
          </p:cNvPr>
          <p:cNvCxnSpPr>
            <a:cxnSpLocks/>
          </p:cNvCxnSpPr>
          <p:nvPr/>
        </p:nvCxnSpPr>
        <p:spPr>
          <a:xfrm flipV="1">
            <a:off x="3496046" y="5915045"/>
            <a:ext cx="227791" cy="14877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BEBE94-6D71-65DA-1C2A-8995FCF9CA91}"/>
              </a:ext>
            </a:extLst>
          </p:cNvPr>
          <p:cNvCxnSpPr>
            <a:cxnSpLocks/>
          </p:cNvCxnSpPr>
          <p:nvPr/>
        </p:nvCxnSpPr>
        <p:spPr>
          <a:xfrm flipV="1">
            <a:off x="2293415" y="5481196"/>
            <a:ext cx="1437882" cy="63283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731D25-913D-B4F1-2DC7-1F821E011275}"/>
              </a:ext>
            </a:extLst>
          </p:cNvPr>
          <p:cNvCxnSpPr>
            <a:cxnSpLocks/>
          </p:cNvCxnSpPr>
          <p:nvPr/>
        </p:nvCxnSpPr>
        <p:spPr>
          <a:xfrm>
            <a:off x="3463539" y="4565279"/>
            <a:ext cx="445806" cy="5536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81202FA0-0524-3B6C-9BC7-F10AF0AE6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9" y="6316556"/>
            <a:ext cx="1938078" cy="193807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67E31A7-B971-3041-B50B-057D4924D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1603">
            <a:off x="1022905" y="6373137"/>
            <a:ext cx="1358613" cy="135861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191A55C-1A74-DE8A-6B19-7FD7C6AF0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863" y="6462340"/>
            <a:ext cx="1989741" cy="198974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50F3F84-4627-6F87-477E-7356B7C7D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39" y="3894484"/>
            <a:ext cx="1989741" cy="198974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AF6867B-91EA-F5D0-4036-E9C0895E0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303" y="3333287"/>
            <a:ext cx="1989741" cy="1989741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02AFF6D-B9B1-996B-7EE6-EF97C89DC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891" y="7267401"/>
            <a:ext cx="1989741" cy="1989741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1558E50-82CA-BFD5-DD19-B0ED6F729604}"/>
              </a:ext>
            </a:extLst>
          </p:cNvPr>
          <p:cNvCxnSpPr>
            <a:cxnSpLocks/>
          </p:cNvCxnSpPr>
          <p:nvPr/>
        </p:nvCxnSpPr>
        <p:spPr>
          <a:xfrm flipV="1">
            <a:off x="2532366" y="5877188"/>
            <a:ext cx="1198931" cy="20816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7AC8A52-0ED5-81D8-A848-3F40170FD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1603">
            <a:off x="1092886" y="4012925"/>
            <a:ext cx="1358613" cy="135861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1048B2D2-016E-4F96-D58A-84E7D36A3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1603">
            <a:off x="3503341" y="6554945"/>
            <a:ext cx="1358613" cy="1358613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8B4EBAE-9965-985C-5B36-4A496BE75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1603">
            <a:off x="1676634" y="7277068"/>
            <a:ext cx="1358613" cy="1358613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117830E-D0C7-8C72-24C5-13F19A0C4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1603">
            <a:off x="3336808" y="3437336"/>
            <a:ext cx="1358613" cy="1358613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3392FBE-0962-01AD-5829-CFCB842514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66629" y="5043804"/>
            <a:ext cx="4128135" cy="231472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2CABB7B-39EB-B8B5-993E-7DF93260E4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92137" y="7996687"/>
            <a:ext cx="1280565" cy="1280565"/>
          </a:xfrm>
          <a:prstGeom prst="rect">
            <a:avLst/>
          </a:prstGeom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A9876A8-1CD0-5B84-1A97-40550A20D7D4}"/>
              </a:ext>
            </a:extLst>
          </p:cNvPr>
          <p:cNvCxnSpPr>
            <a:cxnSpLocks/>
            <a:stCxn id="123" idx="2"/>
          </p:cNvCxnSpPr>
          <p:nvPr/>
        </p:nvCxnSpPr>
        <p:spPr>
          <a:xfrm>
            <a:off x="15430697" y="7358530"/>
            <a:ext cx="26380" cy="600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71510FE-C996-6B02-A299-816B470D3F4B}"/>
              </a:ext>
            </a:extLst>
          </p:cNvPr>
          <p:cNvCxnSpPr>
            <a:cxnSpLocks/>
            <a:stCxn id="125" idx="0"/>
          </p:cNvCxnSpPr>
          <p:nvPr/>
        </p:nvCxnSpPr>
        <p:spPr>
          <a:xfrm flipH="1" flipV="1">
            <a:off x="15697598" y="7287004"/>
            <a:ext cx="34822" cy="709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5BF4C3C5-4CF8-5CF0-4ACC-0D0851E23BB2}"/>
              </a:ext>
            </a:extLst>
          </p:cNvPr>
          <p:cNvSpPr txBox="1"/>
          <p:nvPr/>
        </p:nvSpPr>
        <p:spPr>
          <a:xfrm>
            <a:off x="14757148" y="9192586"/>
            <a:ext cx="195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WEB APPLICATION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6977688-2B10-6F72-4770-02E6EBB1B47A}"/>
              </a:ext>
            </a:extLst>
          </p:cNvPr>
          <p:cNvSpPr txBox="1"/>
          <p:nvPr/>
        </p:nvSpPr>
        <p:spPr>
          <a:xfrm>
            <a:off x="8121364" y="2386062"/>
            <a:ext cx="2524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COMMERCIAL BUILDINGS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3ABC72F-0A39-054A-C9F5-47FC483C5BFF}"/>
              </a:ext>
            </a:extLst>
          </p:cNvPr>
          <p:cNvSpPr txBox="1"/>
          <p:nvPr/>
        </p:nvSpPr>
        <p:spPr>
          <a:xfrm>
            <a:off x="12386361" y="2392981"/>
            <a:ext cx="3986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LARGE SCALE RESIDENTIAL BUILDINGS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D2A1DF2-6777-586F-68FB-8BAD63458319}"/>
              </a:ext>
            </a:extLst>
          </p:cNvPr>
          <p:cNvSpPr txBox="1"/>
          <p:nvPr/>
        </p:nvSpPr>
        <p:spPr>
          <a:xfrm>
            <a:off x="14564128" y="5547077"/>
            <a:ext cx="3413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REMOTE CONDITION MONITORING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C31F1F-8F08-586A-DAC5-A511A9BF691A}"/>
              </a:ext>
            </a:extLst>
          </p:cNvPr>
          <p:cNvSpPr txBox="1"/>
          <p:nvPr/>
        </p:nvSpPr>
        <p:spPr>
          <a:xfrm>
            <a:off x="6908896" y="6541275"/>
            <a:ext cx="72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GRID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6FA7D3E-B0B5-1C8D-D946-34D174787C20}"/>
              </a:ext>
            </a:extLst>
          </p:cNvPr>
          <p:cNvSpPr txBox="1"/>
          <p:nvPr/>
        </p:nvSpPr>
        <p:spPr>
          <a:xfrm>
            <a:off x="9203540" y="6623612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UTILITY POLE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0551FC8-4BEA-F581-3E4F-CB35612EAF3B}"/>
              </a:ext>
            </a:extLst>
          </p:cNvPr>
          <p:cNvSpPr txBox="1"/>
          <p:nvPr/>
        </p:nvSpPr>
        <p:spPr>
          <a:xfrm>
            <a:off x="760051" y="3372708"/>
            <a:ext cx="4504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SOLAR PANNELS FROM VARIOUS SOLAR FARMS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05077D8-D912-CE6B-C935-32A3C73231BE}"/>
              </a:ext>
            </a:extLst>
          </p:cNvPr>
          <p:cNvSpPr txBox="1"/>
          <p:nvPr/>
        </p:nvSpPr>
        <p:spPr>
          <a:xfrm>
            <a:off x="7896392" y="8053915"/>
            <a:ext cx="642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 WORK FLOW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00FA5-1270-74CB-561B-6D3FD66913AB}"/>
              </a:ext>
            </a:extLst>
          </p:cNvPr>
          <p:cNvSpPr txBox="1"/>
          <p:nvPr/>
        </p:nvSpPr>
        <p:spPr>
          <a:xfrm>
            <a:off x="1283369" y="195564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C3B1"/>
                </a:solidFill>
                <a:latin typeface="+mj-lt"/>
                <a:cs typeface="Times New Roman" panose="02020603050405020304" pitchFamily="18" charset="0"/>
              </a:rPr>
              <a:t>Flowchart :-</a:t>
            </a:r>
            <a:endParaRPr lang="en-IN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0710;p40">
            <a:extLst>
              <a:ext uri="{FF2B5EF4-FFF2-40B4-BE49-F238E27FC236}">
                <a16:creationId xmlns:a16="http://schemas.microsoft.com/office/drawing/2014/main" id="{05078286-D2D5-3CD5-0EAA-5028779FFC11}"/>
              </a:ext>
            </a:extLst>
          </p:cNvPr>
          <p:cNvGrpSpPr/>
          <p:nvPr/>
        </p:nvGrpSpPr>
        <p:grpSpPr>
          <a:xfrm>
            <a:off x="1813560" y="2194560"/>
            <a:ext cx="13761720" cy="7589520"/>
            <a:chOff x="2389399" y="2595741"/>
            <a:chExt cx="812796" cy="801369"/>
          </a:xfrm>
        </p:grpSpPr>
        <p:grpSp>
          <p:nvGrpSpPr>
            <p:cNvPr id="3" name="Google Shape;10711;p40">
              <a:extLst>
                <a:ext uri="{FF2B5EF4-FFF2-40B4-BE49-F238E27FC236}">
                  <a16:creationId xmlns:a16="http://schemas.microsoft.com/office/drawing/2014/main" id="{097F2067-EECB-D792-349E-E50228EC9AED}"/>
                </a:ext>
              </a:extLst>
            </p:cNvPr>
            <p:cNvGrpSpPr/>
            <p:nvPr/>
          </p:nvGrpSpPr>
          <p:grpSpPr>
            <a:xfrm>
              <a:off x="2492145" y="2881565"/>
              <a:ext cx="607299" cy="229751"/>
              <a:chOff x="2492145" y="2881565"/>
              <a:chExt cx="607299" cy="229751"/>
            </a:xfrm>
          </p:grpSpPr>
          <p:sp>
            <p:nvSpPr>
              <p:cNvPr id="54" name="Google Shape;10712;p40">
                <a:extLst>
                  <a:ext uri="{FF2B5EF4-FFF2-40B4-BE49-F238E27FC236}">
                    <a16:creationId xmlns:a16="http://schemas.microsoft.com/office/drawing/2014/main" id="{FD9665CC-31F6-431F-0931-61BF5FA23F21}"/>
                  </a:ext>
                </a:extLst>
              </p:cNvPr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0713;p40">
                <a:extLst>
                  <a:ext uri="{FF2B5EF4-FFF2-40B4-BE49-F238E27FC236}">
                    <a16:creationId xmlns:a16="http://schemas.microsoft.com/office/drawing/2014/main" id="{8CDB7AB0-130D-BABE-EC9D-88269E6A7AB8}"/>
                  </a:ext>
                </a:extLst>
              </p:cNvPr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0714;p40">
                <a:extLst>
                  <a:ext uri="{FF2B5EF4-FFF2-40B4-BE49-F238E27FC236}">
                    <a16:creationId xmlns:a16="http://schemas.microsoft.com/office/drawing/2014/main" id="{7CF59A5F-F525-B968-824A-68AD9D35797D}"/>
                  </a:ext>
                </a:extLst>
              </p:cNvPr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" name="Google Shape;10715;p40">
              <a:extLst>
                <a:ext uri="{FF2B5EF4-FFF2-40B4-BE49-F238E27FC236}">
                  <a16:creationId xmlns:a16="http://schemas.microsoft.com/office/drawing/2014/main" id="{AC690EC9-E01F-E3AF-814D-873B34FC6D2A}"/>
                </a:ext>
              </a:extLst>
            </p:cNvPr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30" name="Google Shape;10716;p40">
                <a:extLst>
                  <a:ext uri="{FF2B5EF4-FFF2-40B4-BE49-F238E27FC236}">
                    <a16:creationId xmlns:a16="http://schemas.microsoft.com/office/drawing/2014/main" id="{1A61EEB3-B4EE-E623-8106-1B3872F45EAB}"/>
                  </a:ext>
                </a:extLst>
              </p:cNvPr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47" name="Google Shape;10717;p40">
                  <a:extLst>
                    <a:ext uri="{FF2B5EF4-FFF2-40B4-BE49-F238E27FC236}">
                      <a16:creationId xmlns:a16="http://schemas.microsoft.com/office/drawing/2014/main" id="{FF8E574D-6F41-988C-E66A-EF04F71C38AF}"/>
                    </a:ext>
                  </a:extLst>
                </p:cNvPr>
                <p:cNvGrpSpPr/>
                <p:nvPr/>
              </p:nvGrpSpPr>
              <p:grpSpPr>
                <a:xfrm>
                  <a:off x="2493852" y="2794333"/>
                  <a:ext cx="259185" cy="98233"/>
                  <a:chOff x="2493852" y="2794333"/>
                  <a:chExt cx="259185" cy="98233"/>
                </a:xfrm>
              </p:grpSpPr>
              <p:sp>
                <p:nvSpPr>
                  <p:cNvPr id="51" name="Google Shape;10718;p40">
                    <a:extLst>
                      <a:ext uri="{FF2B5EF4-FFF2-40B4-BE49-F238E27FC236}">
                        <a16:creationId xmlns:a16="http://schemas.microsoft.com/office/drawing/2014/main" id="{2757CEAE-DD53-F044-231D-94315B3BA1F0}"/>
                      </a:ext>
                    </a:extLst>
                  </p:cNvPr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10719;p40">
                    <a:extLst>
                      <a:ext uri="{FF2B5EF4-FFF2-40B4-BE49-F238E27FC236}">
                        <a16:creationId xmlns:a16="http://schemas.microsoft.com/office/drawing/2014/main" id="{3703F1CB-0476-FCD6-C8D8-07BAC1005D6F}"/>
                      </a:ext>
                    </a:extLst>
                  </p:cNvPr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10720;p40">
                    <a:extLst>
                      <a:ext uri="{FF2B5EF4-FFF2-40B4-BE49-F238E27FC236}">
                        <a16:creationId xmlns:a16="http://schemas.microsoft.com/office/drawing/2014/main" id="{0DD09684-61FA-9404-2558-AABFA660D109}"/>
                      </a:ext>
                    </a:extLst>
                  </p:cNvPr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" name="Google Shape;10721;p40">
                  <a:extLst>
                    <a:ext uri="{FF2B5EF4-FFF2-40B4-BE49-F238E27FC236}">
                      <a16:creationId xmlns:a16="http://schemas.microsoft.com/office/drawing/2014/main" id="{A484C074-70CA-CBD2-A46A-3432FEB1000C}"/>
                    </a:ext>
                  </a:extLst>
                </p:cNvPr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49" name="Google Shape;10722;p40">
                    <a:extLst>
                      <a:ext uri="{FF2B5EF4-FFF2-40B4-BE49-F238E27FC236}">
                        <a16:creationId xmlns:a16="http://schemas.microsoft.com/office/drawing/2014/main" id="{8FE5645D-3B44-F128-0F8A-65FC1074CFF8}"/>
                      </a:ext>
                    </a:extLst>
                  </p:cNvPr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" name="Google Shape;10723;p40">
                    <a:extLst>
                      <a:ext uri="{FF2B5EF4-FFF2-40B4-BE49-F238E27FC236}">
                        <a16:creationId xmlns:a16="http://schemas.microsoft.com/office/drawing/2014/main" id="{797971C7-FDC2-8A35-153E-D7839EA52A6D}"/>
                      </a:ext>
                    </a:extLst>
                  </p:cNvPr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1" name="Google Shape;10724;p40">
                <a:extLst>
                  <a:ext uri="{FF2B5EF4-FFF2-40B4-BE49-F238E27FC236}">
                    <a16:creationId xmlns:a16="http://schemas.microsoft.com/office/drawing/2014/main" id="{C11AC32D-FA51-131B-3CEE-90D6D7A1F943}"/>
                  </a:ext>
                </a:extLst>
              </p:cNvPr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40" name="Google Shape;10725;p40">
                  <a:extLst>
                    <a:ext uri="{FF2B5EF4-FFF2-40B4-BE49-F238E27FC236}">
                      <a16:creationId xmlns:a16="http://schemas.microsoft.com/office/drawing/2014/main" id="{F52AB7A8-85DA-97EA-49C2-7CED37A67A6A}"/>
                    </a:ext>
                  </a:extLst>
                </p:cNvPr>
                <p:cNvGrpSpPr/>
                <p:nvPr/>
              </p:nvGrpSpPr>
              <p:grpSpPr>
                <a:xfrm>
                  <a:off x="2788083" y="2794333"/>
                  <a:ext cx="15356" cy="98233"/>
                  <a:chOff x="2788083" y="2794333"/>
                  <a:chExt cx="15356" cy="98233"/>
                </a:xfrm>
              </p:grpSpPr>
              <p:sp>
                <p:nvSpPr>
                  <p:cNvPr id="44" name="Google Shape;10726;p40">
                    <a:extLst>
                      <a:ext uri="{FF2B5EF4-FFF2-40B4-BE49-F238E27FC236}">
                        <a16:creationId xmlns:a16="http://schemas.microsoft.com/office/drawing/2014/main" id="{1D12601C-A4FB-8F27-1847-66412C0A4103}"/>
                      </a:ext>
                    </a:extLst>
                  </p:cNvPr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" name="Google Shape;10727;p40">
                    <a:extLst>
                      <a:ext uri="{FF2B5EF4-FFF2-40B4-BE49-F238E27FC236}">
                        <a16:creationId xmlns:a16="http://schemas.microsoft.com/office/drawing/2014/main" id="{40A808F0-CCA6-319E-68EF-ED1A0BCF3C6B}"/>
                      </a:ext>
                    </a:extLst>
                  </p:cNvPr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" name="Google Shape;10728;p40">
                    <a:extLst>
                      <a:ext uri="{FF2B5EF4-FFF2-40B4-BE49-F238E27FC236}">
                        <a16:creationId xmlns:a16="http://schemas.microsoft.com/office/drawing/2014/main" id="{383AB380-5BB1-F472-9E4F-5B6EA07FA216}"/>
                      </a:ext>
                    </a:extLst>
                  </p:cNvPr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1" name="Google Shape;10729;p40">
                  <a:extLst>
                    <a:ext uri="{FF2B5EF4-FFF2-40B4-BE49-F238E27FC236}">
                      <a16:creationId xmlns:a16="http://schemas.microsoft.com/office/drawing/2014/main" id="{2FBAFB75-2107-AA42-D850-16439BE61425}"/>
                    </a:ext>
                  </a:extLst>
                </p:cNvPr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42" name="Google Shape;10730;p40">
                    <a:extLst>
                      <a:ext uri="{FF2B5EF4-FFF2-40B4-BE49-F238E27FC236}">
                        <a16:creationId xmlns:a16="http://schemas.microsoft.com/office/drawing/2014/main" id="{F23CC9EA-53F6-4DC6-EDA5-04C9E18A4CB7}"/>
                      </a:ext>
                    </a:extLst>
                  </p:cNvPr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10731;p40">
                    <a:extLst>
                      <a:ext uri="{FF2B5EF4-FFF2-40B4-BE49-F238E27FC236}">
                        <a16:creationId xmlns:a16="http://schemas.microsoft.com/office/drawing/2014/main" id="{768EF3AF-8230-5CB2-CAAC-306EF3E9AE3E}"/>
                      </a:ext>
                    </a:extLst>
                  </p:cNvPr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2" name="Google Shape;10732;p40">
                <a:extLst>
                  <a:ext uri="{FF2B5EF4-FFF2-40B4-BE49-F238E27FC236}">
                    <a16:creationId xmlns:a16="http://schemas.microsoft.com/office/drawing/2014/main" id="{3A491FB4-3013-2371-2AF1-41EDF915DB53}"/>
                  </a:ext>
                </a:extLst>
              </p:cNvPr>
              <p:cNvGrpSpPr/>
              <p:nvPr/>
            </p:nvGrpSpPr>
            <p:grpSpPr>
              <a:xfrm>
                <a:off x="2838475" y="2595741"/>
                <a:ext cx="363720" cy="296825"/>
                <a:chOff x="2838475" y="2595741"/>
                <a:chExt cx="363720" cy="296825"/>
              </a:xfrm>
            </p:grpSpPr>
            <p:grpSp>
              <p:nvGrpSpPr>
                <p:cNvPr id="33" name="Google Shape;10733;p40">
                  <a:extLst>
                    <a:ext uri="{FF2B5EF4-FFF2-40B4-BE49-F238E27FC236}">
                      <a16:creationId xmlns:a16="http://schemas.microsoft.com/office/drawing/2014/main" id="{CD12511D-77A1-D8B2-D1B5-B9CCA8B4F534}"/>
                    </a:ext>
                  </a:extLst>
                </p:cNvPr>
                <p:cNvGrpSpPr/>
                <p:nvPr/>
              </p:nvGrpSpPr>
              <p:grpSpPr>
                <a:xfrm>
                  <a:off x="2838475" y="2794333"/>
                  <a:ext cx="259186" cy="98233"/>
                  <a:chOff x="2838475" y="2794333"/>
                  <a:chExt cx="259186" cy="98233"/>
                </a:xfrm>
              </p:grpSpPr>
              <p:sp>
                <p:nvSpPr>
                  <p:cNvPr id="37" name="Google Shape;10734;p40">
                    <a:extLst>
                      <a:ext uri="{FF2B5EF4-FFF2-40B4-BE49-F238E27FC236}">
                        <a16:creationId xmlns:a16="http://schemas.microsoft.com/office/drawing/2014/main" id="{7CF54589-769B-7E5D-4F47-914BB034FC18}"/>
                      </a:ext>
                    </a:extLst>
                  </p:cNvPr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10735;p40">
                    <a:extLst>
                      <a:ext uri="{FF2B5EF4-FFF2-40B4-BE49-F238E27FC236}">
                        <a16:creationId xmlns:a16="http://schemas.microsoft.com/office/drawing/2014/main" id="{D7BD0348-7FFF-F8A6-2245-1A2461EEBBAC}"/>
                      </a:ext>
                    </a:extLst>
                  </p:cNvPr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" name="Google Shape;10736;p40">
                    <a:extLst>
                      <a:ext uri="{FF2B5EF4-FFF2-40B4-BE49-F238E27FC236}">
                        <a16:creationId xmlns:a16="http://schemas.microsoft.com/office/drawing/2014/main" id="{C128561E-4BAA-FA1A-0BB2-B8C0079C887E}"/>
                      </a:ext>
                    </a:extLst>
                  </p:cNvPr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4" name="Google Shape;10737;p40">
                  <a:extLst>
                    <a:ext uri="{FF2B5EF4-FFF2-40B4-BE49-F238E27FC236}">
                      <a16:creationId xmlns:a16="http://schemas.microsoft.com/office/drawing/2014/main" id="{BB2BCE8F-91E1-6BD2-5E57-DD67BDF93E99}"/>
                    </a:ext>
                  </a:extLst>
                </p:cNvPr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35" name="Google Shape;10738;p40">
                    <a:extLst>
                      <a:ext uri="{FF2B5EF4-FFF2-40B4-BE49-F238E27FC236}">
                        <a16:creationId xmlns:a16="http://schemas.microsoft.com/office/drawing/2014/main" id="{60D77B33-CC1F-FDBF-764A-66594B6CEE7E}"/>
                      </a:ext>
                    </a:extLst>
                  </p:cNvPr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10739;p40">
                    <a:extLst>
                      <a:ext uri="{FF2B5EF4-FFF2-40B4-BE49-F238E27FC236}">
                        <a16:creationId xmlns:a16="http://schemas.microsoft.com/office/drawing/2014/main" id="{401E2B29-D573-C020-C064-90B1D21550BD}"/>
                      </a:ext>
                    </a:extLst>
                  </p:cNvPr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5" name="Google Shape;10740;p40">
              <a:extLst>
                <a:ext uri="{FF2B5EF4-FFF2-40B4-BE49-F238E27FC236}">
                  <a16:creationId xmlns:a16="http://schemas.microsoft.com/office/drawing/2014/main" id="{8200D1C6-9025-1BC7-0FA1-5A6000523900}"/>
                </a:ext>
              </a:extLst>
            </p:cNvPr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6" name="Google Shape;10741;p40">
                <a:extLst>
                  <a:ext uri="{FF2B5EF4-FFF2-40B4-BE49-F238E27FC236}">
                    <a16:creationId xmlns:a16="http://schemas.microsoft.com/office/drawing/2014/main" id="{F517FC87-D092-EF1B-7353-58BA526C72CE}"/>
                  </a:ext>
                </a:extLst>
              </p:cNvPr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23" name="Google Shape;10742;p40">
                  <a:extLst>
                    <a:ext uri="{FF2B5EF4-FFF2-40B4-BE49-F238E27FC236}">
                      <a16:creationId xmlns:a16="http://schemas.microsoft.com/office/drawing/2014/main" id="{6F892B97-0231-87C7-ED35-0ABAB86B379B}"/>
                    </a:ext>
                  </a:extLst>
                </p:cNvPr>
                <p:cNvGrpSpPr/>
                <p:nvPr/>
              </p:nvGrpSpPr>
              <p:grpSpPr>
                <a:xfrm>
                  <a:off x="2788083" y="3100241"/>
                  <a:ext cx="15356" cy="98236"/>
                  <a:chOff x="2788083" y="3100241"/>
                  <a:chExt cx="15356" cy="98236"/>
                </a:xfrm>
              </p:grpSpPr>
              <p:sp>
                <p:nvSpPr>
                  <p:cNvPr id="27" name="Google Shape;10743;p40">
                    <a:extLst>
                      <a:ext uri="{FF2B5EF4-FFF2-40B4-BE49-F238E27FC236}">
                        <a16:creationId xmlns:a16="http://schemas.microsoft.com/office/drawing/2014/main" id="{F7C9295E-85D1-BE17-2728-BA003E322D58}"/>
                      </a:ext>
                    </a:extLst>
                  </p:cNvPr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" name="Google Shape;10744;p40">
                    <a:extLst>
                      <a:ext uri="{FF2B5EF4-FFF2-40B4-BE49-F238E27FC236}">
                        <a16:creationId xmlns:a16="http://schemas.microsoft.com/office/drawing/2014/main" id="{42122461-568B-492B-B243-3AFA13537946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" name="Google Shape;10745;p40">
                    <a:extLst>
                      <a:ext uri="{FF2B5EF4-FFF2-40B4-BE49-F238E27FC236}">
                        <a16:creationId xmlns:a16="http://schemas.microsoft.com/office/drawing/2014/main" id="{B0D51553-3787-E321-7C56-C9BB75F9B4FB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" name="Google Shape;10746;p40">
                  <a:extLst>
                    <a:ext uri="{FF2B5EF4-FFF2-40B4-BE49-F238E27FC236}">
                      <a16:creationId xmlns:a16="http://schemas.microsoft.com/office/drawing/2014/main" id="{0F530B83-40D1-48E9-E6CC-2998288D9C5A}"/>
                    </a:ext>
                  </a:extLst>
                </p:cNvPr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25" name="Google Shape;10747;p40">
                    <a:extLst>
                      <a:ext uri="{FF2B5EF4-FFF2-40B4-BE49-F238E27FC236}">
                        <a16:creationId xmlns:a16="http://schemas.microsoft.com/office/drawing/2014/main" id="{253240A3-CA02-D8E4-AB47-DC6D5B3DABE3}"/>
                      </a:ext>
                    </a:extLst>
                  </p:cNvPr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" name="Google Shape;10748;p40">
                    <a:extLst>
                      <a:ext uri="{FF2B5EF4-FFF2-40B4-BE49-F238E27FC236}">
                        <a16:creationId xmlns:a16="http://schemas.microsoft.com/office/drawing/2014/main" id="{AE7C1C71-7676-09C4-BC8A-FA0BB44085E9}"/>
                      </a:ext>
                    </a:extLst>
                  </p:cNvPr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7" name="Google Shape;10749;p40">
                <a:extLst>
                  <a:ext uri="{FF2B5EF4-FFF2-40B4-BE49-F238E27FC236}">
                    <a16:creationId xmlns:a16="http://schemas.microsoft.com/office/drawing/2014/main" id="{52E628AA-9092-0668-FC4C-7C7827E5F70C}"/>
                  </a:ext>
                </a:extLst>
              </p:cNvPr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16" name="Google Shape;10750;p40">
                  <a:extLst>
                    <a:ext uri="{FF2B5EF4-FFF2-40B4-BE49-F238E27FC236}">
                      <a16:creationId xmlns:a16="http://schemas.microsoft.com/office/drawing/2014/main" id="{AA1E04A2-F5BF-B339-2755-BDF5C07042FA}"/>
                    </a:ext>
                  </a:extLst>
                </p:cNvPr>
                <p:cNvGrpSpPr/>
                <p:nvPr/>
              </p:nvGrpSpPr>
              <p:grpSpPr>
                <a:xfrm>
                  <a:off x="2493852" y="3100241"/>
                  <a:ext cx="259185" cy="98236"/>
                  <a:chOff x="2493852" y="3100241"/>
                  <a:chExt cx="259185" cy="98236"/>
                </a:xfrm>
              </p:grpSpPr>
              <p:sp>
                <p:nvSpPr>
                  <p:cNvPr id="20" name="Google Shape;10751;p40">
                    <a:extLst>
                      <a:ext uri="{FF2B5EF4-FFF2-40B4-BE49-F238E27FC236}">
                        <a16:creationId xmlns:a16="http://schemas.microsoft.com/office/drawing/2014/main" id="{E52A433C-F522-F281-CEDC-7CF7A098F7D7}"/>
                      </a:ext>
                    </a:extLst>
                  </p:cNvPr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" name="Google Shape;10752;p40">
                    <a:extLst>
                      <a:ext uri="{FF2B5EF4-FFF2-40B4-BE49-F238E27FC236}">
                        <a16:creationId xmlns:a16="http://schemas.microsoft.com/office/drawing/2014/main" id="{A1ACE276-5F07-BD73-7A4C-70DADC027618}"/>
                      </a:ext>
                    </a:extLst>
                  </p:cNvPr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" name="Google Shape;10753;p40">
                    <a:extLst>
                      <a:ext uri="{FF2B5EF4-FFF2-40B4-BE49-F238E27FC236}">
                        <a16:creationId xmlns:a16="http://schemas.microsoft.com/office/drawing/2014/main" id="{70E490A8-D0C2-F65C-D43E-BC564A0F529D}"/>
                      </a:ext>
                    </a:extLst>
                  </p:cNvPr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" name="Google Shape;10754;p40">
                  <a:extLst>
                    <a:ext uri="{FF2B5EF4-FFF2-40B4-BE49-F238E27FC236}">
                      <a16:creationId xmlns:a16="http://schemas.microsoft.com/office/drawing/2014/main" id="{B8D441CE-2964-FE2F-FEB9-C98DC5CE3FA3}"/>
                    </a:ext>
                  </a:extLst>
                </p:cNvPr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18" name="Google Shape;10755;p40">
                    <a:extLst>
                      <a:ext uri="{FF2B5EF4-FFF2-40B4-BE49-F238E27FC236}">
                        <a16:creationId xmlns:a16="http://schemas.microsoft.com/office/drawing/2014/main" id="{391ECA12-0FD8-35F5-D19F-1B14876A7824}"/>
                      </a:ext>
                    </a:extLst>
                  </p:cNvPr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" name="Google Shape;10756;p40">
                    <a:extLst>
                      <a:ext uri="{FF2B5EF4-FFF2-40B4-BE49-F238E27FC236}">
                        <a16:creationId xmlns:a16="http://schemas.microsoft.com/office/drawing/2014/main" id="{C5072794-00FF-C4F0-1FCC-7B89E576923C}"/>
                      </a:ext>
                    </a:extLst>
                  </p:cNvPr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8" name="Google Shape;10757;p40">
                <a:extLst>
                  <a:ext uri="{FF2B5EF4-FFF2-40B4-BE49-F238E27FC236}">
                    <a16:creationId xmlns:a16="http://schemas.microsoft.com/office/drawing/2014/main" id="{76B69AD3-7211-C607-283D-8DCAF25789F6}"/>
                  </a:ext>
                </a:extLst>
              </p:cNvPr>
              <p:cNvGrpSpPr/>
              <p:nvPr/>
            </p:nvGrpSpPr>
            <p:grpSpPr>
              <a:xfrm>
                <a:off x="2838475" y="3100241"/>
                <a:ext cx="363720" cy="296869"/>
                <a:chOff x="2838475" y="3100241"/>
                <a:chExt cx="363720" cy="296869"/>
              </a:xfrm>
            </p:grpSpPr>
            <p:grpSp>
              <p:nvGrpSpPr>
                <p:cNvPr id="9" name="Google Shape;10758;p40">
                  <a:extLst>
                    <a:ext uri="{FF2B5EF4-FFF2-40B4-BE49-F238E27FC236}">
                      <a16:creationId xmlns:a16="http://schemas.microsoft.com/office/drawing/2014/main" id="{80B38B11-931C-83C7-C14B-88CECDDE3761}"/>
                    </a:ext>
                  </a:extLst>
                </p:cNvPr>
                <p:cNvGrpSpPr/>
                <p:nvPr/>
              </p:nvGrpSpPr>
              <p:grpSpPr>
                <a:xfrm>
                  <a:off x="2838475" y="3100241"/>
                  <a:ext cx="259186" cy="98236"/>
                  <a:chOff x="2838475" y="3100241"/>
                  <a:chExt cx="259186" cy="98236"/>
                </a:xfrm>
              </p:grpSpPr>
              <p:sp>
                <p:nvSpPr>
                  <p:cNvPr id="13" name="Google Shape;10759;p40">
                    <a:extLst>
                      <a:ext uri="{FF2B5EF4-FFF2-40B4-BE49-F238E27FC236}">
                        <a16:creationId xmlns:a16="http://schemas.microsoft.com/office/drawing/2014/main" id="{374A20BD-48FE-5E5F-05D3-23C7CA7D5BCA}"/>
                      </a:ext>
                    </a:extLst>
                  </p:cNvPr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" name="Google Shape;10760;p40">
                    <a:extLst>
                      <a:ext uri="{FF2B5EF4-FFF2-40B4-BE49-F238E27FC236}">
                        <a16:creationId xmlns:a16="http://schemas.microsoft.com/office/drawing/2014/main" id="{62D874A3-1D29-B323-E886-F6AA5FF832C2}"/>
                      </a:ext>
                    </a:extLst>
                  </p:cNvPr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" name="Google Shape;10761;p40">
                    <a:extLst>
                      <a:ext uri="{FF2B5EF4-FFF2-40B4-BE49-F238E27FC236}">
                        <a16:creationId xmlns:a16="http://schemas.microsoft.com/office/drawing/2014/main" id="{917DF058-C549-AF7A-E90D-6B5C44F5704D}"/>
                      </a:ext>
                    </a:extLst>
                  </p:cNvPr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" name="Google Shape;10762;p40">
                  <a:extLst>
                    <a:ext uri="{FF2B5EF4-FFF2-40B4-BE49-F238E27FC236}">
                      <a16:creationId xmlns:a16="http://schemas.microsoft.com/office/drawing/2014/main" id="{B1EF5215-9E06-FF2B-70A6-F4B76DCA260A}"/>
                    </a:ext>
                  </a:extLst>
                </p:cNvPr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11" name="Google Shape;10763;p40">
                    <a:extLst>
                      <a:ext uri="{FF2B5EF4-FFF2-40B4-BE49-F238E27FC236}">
                        <a16:creationId xmlns:a16="http://schemas.microsoft.com/office/drawing/2014/main" id="{AB44A1EC-B385-2149-2969-B53CCAC1F527}"/>
                      </a:ext>
                    </a:extLst>
                  </p:cNvPr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" name="Google Shape;10764;p40">
                    <a:extLst>
                      <a:ext uri="{FF2B5EF4-FFF2-40B4-BE49-F238E27FC236}">
                        <a16:creationId xmlns:a16="http://schemas.microsoft.com/office/drawing/2014/main" id="{C9128706-50C5-8B98-5C5D-33AA7586412F}"/>
                      </a:ext>
                    </a:extLst>
                  </p:cNvPr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9723D29-65C0-F8C9-27D2-C46344DAF31E}"/>
              </a:ext>
            </a:extLst>
          </p:cNvPr>
          <p:cNvSpPr txBox="1"/>
          <p:nvPr/>
        </p:nvSpPr>
        <p:spPr>
          <a:xfrm>
            <a:off x="2180924" y="263090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Fractionalised investment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B22C7B-E3F0-A3DE-9E6D-1232B9EE3540}"/>
              </a:ext>
            </a:extLst>
          </p:cNvPr>
          <p:cNvSpPr txBox="1"/>
          <p:nvPr/>
        </p:nvSpPr>
        <p:spPr>
          <a:xfrm>
            <a:off x="7544734" y="2619554"/>
            <a:ext cx="319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Wallet Integration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E31494-4A6C-B091-1476-1755A525EA50}"/>
              </a:ext>
            </a:extLst>
          </p:cNvPr>
          <p:cNvSpPr txBox="1"/>
          <p:nvPr/>
        </p:nvSpPr>
        <p:spPr>
          <a:xfrm>
            <a:off x="12626965" y="2601866"/>
            <a:ext cx="2727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Smart Contract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7A641C-A4E4-7B77-3494-BF4D73C6F3C6}"/>
              </a:ext>
            </a:extLst>
          </p:cNvPr>
          <p:cNvSpPr txBox="1"/>
          <p:nvPr/>
        </p:nvSpPr>
        <p:spPr>
          <a:xfrm>
            <a:off x="2372404" y="8464343"/>
            <a:ext cx="3112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Decentralized Ledger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4EF6B-6D01-D636-49B7-1774991BC5E9}"/>
              </a:ext>
            </a:extLst>
          </p:cNvPr>
          <p:cNvSpPr txBox="1"/>
          <p:nvPr/>
        </p:nvSpPr>
        <p:spPr>
          <a:xfrm>
            <a:off x="5273040" y="5486400"/>
            <a:ext cx="681228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US" sz="3600" b="1" dirty="0">
                <a:solidFill>
                  <a:srgbClr val="38761D"/>
                </a:solidFill>
              </a:rPr>
              <a:t>ECO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US" sz="3600" b="1" dirty="0"/>
              <a:t>LEDGENCE</a:t>
            </a:r>
            <a:endParaRPr lang="en-IN" sz="36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8BA5C2-5B86-B647-0F8C-2875ACD30FD6}"/>
              </a:ext>
            </a:extLst>
          </p:cNvPr>
          <p:cNvSpPr txBox="1"/>
          <p:nvPr/>
        </p:nvSpPr>
        <p:spPr>
          <a:xfrm>
            <a:off x="1021080" y="554772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latin typeface="+mj-lt"/>
                <a:ea typeface="Anaheim"/>
                <a:cs typeface="Anaheim"/>
                <a:sym typeface="Anaheim"/>
              </a:rPr>
              <a:t>SOLUTION ( ITERATION 1 ) :-</a:t>
            </a:r>
          </a:p>
        </p:txBody>
      </p:sp>
      <p:cxnSp>
        <p:nvCxnSpPr>
          <p:cNvPr id="64" name="Google Shape;111;p2">
            <a:extLst>
              <a:ext uri="{FF2B5EF4-FFF2-40B4-BE49-F238E27FC236}">
                <a16:creationId xmlns:a16="http://schemas.microsoft.com/office/drawing/2014/main" id="{68F864EF-4D7C-1132-330E-C1C28FC67BCD}"/>
              </a:ext>
            </a:extLst>
          </p:cNvPr>
          <p:cNvCxnSpPr>
            <a:cxnSpLocks/>
          </p:cNvCxnSpPr>
          <p:nvPr/>
        </p:nvCxnSpPr>
        <p:spPr>
          <a:xfrm>
            <a:off x="1143000" y="1317715"/>
            <a:ext cx="7665720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1498F16-58E9-B997-A185-1BF0DC21FB4A}"/>
              </a:ext>
            </a:extLst>
          </p:cNvPr>
          <p:cNvSpPr txBox="1"/>
          <p:nvPr/>
        </p:nvSpPr>
        <p:spPr>
          <a:xfrm>
            <a:off x="7304457" y="8490396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Blockchain Integration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9D40D8-E713-6BC7-8C70-90727AC7E7B5}"/>
              </a:ext>
            </a:extLst>
          </p:cNvPr>
          <p:cNvSpPr txBox="1"/>
          <p:nvPr/>
        </p:nvSpPr>
        <p:spPr>
          <a:xfrm>
            <a:off x="12197016" y="8519738"/>
            <a:ext cx="4404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+mj-lt"/>
              </a:rPr>
              <a:t>Peer to Peer  platform </a:t>
            </a:r>
          </a:p>
        </p:txBody>
      </p:sp>
      <p:pic>
        <p:nvPicPr>
          <p:cNvPr id="70" name="Google Shape;96;p1">
            <a:extLst>
              <a:ext uri="{FF2B5EF4-FFF2-40B4-BE49-F238E27FC236}">
                <a16:creationId xmlns:a16="http://schemas.microsoft.com/office/drawing/2014/main" id="{B2D1B689-7CC0-99DE-2200-370ED1C3D8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389" r="30614" b="41008"/>
          <a:stretch/>
        </p:blipFill>
        <p:spPr>
          <a:xfrm>
            <a:off x="95750" y="8881100"/>
            <a:ext cx="1682601" cy="124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13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276e455c8a5_0_0"/>
          <p:cNvPicPr preferRelativeResize="0"/>
          <p:nvPr/>
        </p:nvPicPr>
        <p:blipFill rotWithShape="1">
          <a:blip r:embed="rId3">
            <a:alphaModFix/>
          </a:blip>
          <a:srcRect l="30389" r="30615" b="41009"/>
          <a:stretch/>
        </p:blipFill>
        <p:spPr>
          <a:xfrm>
            <a:off x="95750" y="8881100"/>
            <a:ext cx="1682601" cy="124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g276e455c8a5_0_0"/>
          <p:cNvCxnSpPr>
            <a:cxnSpLocks/>
          </p:cNvCxnSpPr>
          <p:nvPr/>
        </p:nvCxnSpPr>
        <p:spPr>
          <a:xfrm>
            <a:off x="1082040" y="1798320"/>
            <a:ext cx="10043160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g276e455c8a5_0_0"/>
          <p:cNvSpPr txBox="1"/>
          <p:nvPr/>
        </p:nvSpPr>
        <p:spPr>
          <a:xfrm>
            <a:off x="1028700" y="896153"/>
            <a:ext cx="11544300" cy="987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7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40"/>
              <a:buFont typeface="Arial"/>
              <a:buNone/>
            </a:pPr>
            <a:r>
              <a:rPr lang="en-US" sz="5940" b="1" dirty="0">
                <a:latin typeface="Cambria"/>
                <a:ea typeface="Cambria"/>
                <a:sym typeface="Cambria"/>
              </a:rPr>
              <a:t>TOOLS AND TECHNOLOGIES :-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6051D-F27F-6CB8-6DA2-93B1998D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612" y="2040383"/>
            <a:ext cx="1073785" cy="1073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3B2C7-1E2F-7B0A-9AAE-F102C2D77828}"/>
              </a:ext>
            </a:extLst>
          </p:cNvPr>
          <p:cNvSpPr txBox="1"/>
          <p:nvPr/>
        </p:nvSpPr>
        <p:spPr>
          <a:xfrm>
            <a:off x="5363443" y="3164952"/>
            <a:ext cx="13650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.</a:t>
            </a:r>
            <a:endParaRPr lang="en-IN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BE94F2-4D6F-7A42-229C-FF75CD346E22}"/>
              </a:ext>
            </a:extLst>
          </p:cNvPr>
          <p:cNvSpPr txBox="1"/>
          <p:nvPr/>
        </p:nvSpPr>
        <p:spPr>
          <a:xfrm>
            <a:off x="6861810" y="7643415"/>
            <a:ext cx="335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D75593-4B12-93D4-335C-766359357955}"/>
              </a:ext>
            </a:extLst>
          </p:cNvPr>
          <p:cNvSpPr txBox="1"/>
          <p:nvPr/>
        </p:nvSpPr>
        <p:spPr>
          <a:xfrm>
            <a:off x="1685781" y="7724202"/>
            <a:ext cx="14807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.</a:t>
            </a:r>
            <a:endParaRPr lang="en-IN" sz="2000" dirty="0">
              <a:latin typeface="+mn-lt"/>
            </a:endParaRPr>
          </a:p>
        </p:txBody>
      </p:sp>
      <p:sp>
        <p:nvSpPr>
          <p:cNvPr id="27" name="Google Shape;113;p2">
            <a:extLst>
              <a:ext uri="{FF2B5EF4-FFF2-40B4-BE49-F238E27FC236}">
                <a16:creationId xmlns:a16="http://schemas.microsoft.com/office/drawing/2014/main" id="{4DAD1947-5B8D-3696-422E-D72AC760AFF0}"/>
              </a:ext>
            </a:extLst>
          </p:cNvPr>
          <p:cNvSpPr txBox="1"/>
          <p:nvPr/>
        </p:nvSpPr>
        <p:spPr>
          <a:xfrm>
            <a:off x="17299455" y="9622403"/>
            <a:ext cx="78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11562;p44">
            <a:extLst>
              <a:ext uri="{FF2B5EF4-FFF2-40B4-BE49-F238E27FC236}">
                <a16:creationId xmlns:a16="http://schemas.microsoft.com/office/drawing/2014/main" id="{C30E2FAA-CDCB-B4AE-DEB2-6403818FA17E}"/>
              </a:ext>
            </a:extLst>
          </p:cNvPr>
          <p:cNvGrpSpPr/>
          <p:nvPr/>
        </p:nvGrpSpPr>
        <p:grpSpPr>
          <a:xfrm rot="10800000">
            <a:off x="8610597" y="2076941"/>
            <a:ext cx="7657039" cy="4319806"/>
            <a:chOff x="5073802" y="3063403"/>
            <a:chExt cx="2886514" cy="2140467"/>
          </a:xfrm>
        </p:grpSpPr>
        <p:sp>
          <p:nvSpPr>
            <p:cNvPr id="56" name="Google Shape;11563;p44">
              <a:extLst>
                <a:ext uri="{FF2B5EF4-FFF2-40B4-BE49-F238E27FC236}">
                  <a16:creationId xmlns:a16="http://schemas.microsoft.com/office/drawing/2014/main" id="{4911B2F0-DB84-67A4-A031-E0D58AD89672}"/>
                </a:ext>
              </a:extLst>
            </p:cNvPr>
            <p:cNvSpPr/>
            <p:nvPr/>
          </p:nvSpPr>
          <p:spPr>
            <a:xfrm>
              <a:off x="5201302" y="3063403"/>
              <a:ext cx="2759014" cy="469200"/>
            </a:xfrm>
            <a:prstGeom prst="rect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1564;p44">
              <a:extLst>
                <a:ext uri="{FF2B5EF4-FFF2-40B4-BE49-F238E27FC236}">
                  <a16:creationId xmlns:a16="http://schemas.microsoft.com/office/drawing/2014/main" id="{D857CF5C-69E4-8207-AD90-E0975C901499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rot="10800000">
              <a:off x="5073802" y="3297403"/>
              <a:ext cx="127500" cy="601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8" name="Google Shape;11565;p44">
              <a:extLst>
                <a:ext uri="{FF2B5EF4-FFF2-40B4-BE49-F238E27FC236}">
                  <a16:creationId xmlns:a16="http://schemas.microsoft.com/office/drawing/2014/main" id="{68CCF92B-D48F-0D1C-5B44-74C29EDB4E22}"/>
                </a:ext>
              </a:extLst>
            </p:cNvPr>
            <p:cNvSpPr/>
            <p:nvPr/>
          </p:nvSpPr>
          <p:spPr>
            <a:xfrm>
              <a:off x="5207180" y="3615639"/>
              <a:ext cx="2471625" cy="469200"/>
            </a:xfrm>
            <a:prstGeom prst="rect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" name="Google Shape;11566;p44">
              <a:extLst>
                <a:ext uri="{FF2B5EF4-FFF2-40B4-BE49-F238E27FC236}">
                  <a16:creationId xmlns:a16="http://schemas.microsoft.com/office/drawing/2014/main" id="{AF5D68BE-0B07-18A0-1552-ED49E8AECC6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75573" y="3895545"/>
              <a:ext cx="135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0" name="Google Shape;11567;p44">
              <a:extLst>
                <a:ext uri="{FF2B5EF4-FFF2-40B4-BE49-F238E27FC236}">
                  <a16:creationId xmlns:a16="http://schemas.microsoft.com/office/drawing/2014/main" id="{EA16DAC6-E321-54B7-081B-C9D51104FF5B}"/>
                </a:ext>
              </a:extLst>
            </p:cNvPr>
            <p:cNvSpPr/>
            <p:nvPr/>
          </p:nvSpPr>
          <p:spPr>
            <a:xfrm>
              <a:off x="5221371" y="4157947"/>
              <a:ext cx="2193160" cy="469200"/>
            </a:xfrm>
            <a:prstGeom prst="rect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11568;p44">
              <a:extLst>
                <a:ext uri="{FF2B5EF4-FFF2-40B4-BE49-F238E27FC236}">
                  <a16:creationId xmlns:a16="http://schemas.microsoft.com/office/drawing/2014/main" id="{BA2B69FC-C452-28FF-8252-88187B63089C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5097471" y="4391946"/>
              <a:ext cx="123900" cy="601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" name="Google Shape;11569;p44">
              <a:extLst>
                <a:ext uri="{FF2B5EF4-FFF2-40B4-BE49-F238E27FC236}">
                  <a16:creationId xmlns:a16="http://schemas.microsoft.com/office/drawing/2014/main" id="{DFB3488D-684D-0579-6BB5-D3E37FD829DA}"/>
                </a:ext>
              </a:extLst>
            </p:cNvPr>
            <p:cNvSpPr/>
            <p:nvPr/>
          </p:nvSpPr>
          <p:spPr>
            <a:xfrm>
              <a:off x="5197976" y="4734670"/>
              <a:ext cx="1929300" cy="469200"/>
            </a:xfrm>
            <a:prstGeom prst="rect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" name="Google Shape;11570;p44">
              <a:extLst>
                <a:ext uri="{FF2B5EF4-FFF2-40B4-BE49-F238E27FC236}">
                  <a16:creationId xmlns:a16="http://schemas.microsoft.com/office/drawing/2014/main" id="{58E32DF4-0FCF-A46B-D1C4-A06E8166647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124116" y="4990425"/>
              <a:ext cx="89336" cy="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4" name="Google Shape;11563;p44">
            <a:extLst>
              <a:ext uri="{FF2B5EF4-FFF2-40B4-BE49-F238E27FC236}">
                <a16:creationId xmlns:a16="http://schemas.microsoft.com/office/drawing/2014/main" id="{E9B8A878-AF5E-0C6F-0CA6-B52AC162F84B}"/>
              </a:ext>
            </a:extLst>
          </p:cNvPr>
          <p:cNvSpPr/>
          <p:nvPr/>
        </p:nvSpPr>
        <p:spPr>
          <a:xfrm rot="10800000">
            <a:off x="6705600" y="6551927"/>
            <a:ext cx="9252564" cy="946921"/>
          </a:xfrm>
          <a:prstGeom prst="rect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1563;p44">
            <a:extLst>
              <a:ext uri="{FF2B5EF4-FFF2-40B4-BE49-F238E27FC236}">
                <a16:creationId xmlns:a16="http://schemas.microsoft.com/office/drawing/2014/main" id="{E2A4D241-EC99-ECC8-C5B3-AAF75CA17C7D}"/>
              </a:ext>
            </a:extLst>
          </p:cNvPr>
          <p:cNvSpPr/>
          <p:nvPr/>
        </p:nvSpPr>
        <p:spPr>
          <a:xfrm rot="10800000">
            <a:off x="5669280" y="7792924"/>
            <a:ext cx="10349842" cy="946921"/>
          </a:xfrm>
          <a:prstGeom prst="rect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1563;p44">
            <a:extLst>
              <a:ext uri="{FF2B5EF4-FFF2-40B4-BE49-F238E27FC236}">
                <a16:creationId xmlns:a16="http://schemas.microsoft.com/office/drawing/2014/main" id="{5B5BA006-BFD7-C3D8-ED32-5A93194A4EFE}"/>
              </a:ext>
            </a:extLst>
          </p:cNvPr>
          <p:cNvSpPr/>
          <p:nvPr/>
        </p:nvSpPr>
        <p:spPr>
          <a:xfrm rot="10800000">
            <a:off x="4282440" y="8959077"/>
            <a:ext cx="11693278" cy="946921"/>
          </a:xfrm>
          <a:prstGeom prst="rect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11566;p44">
            <a:extLst>
              <a:ext uri="{FF2B5EF4-FFF2-40B4-BE49-F238E27FC236}">
                <a16:creationId xmlns:a16="http://schemas.microsoft.com/office/drawing/2014/main" id="{81122B02-84E1-A502-8D98-1EBF1B77A46F}"/>
              </a:ext>
            </a:extLst>
          </p:cNvPr>
          <p:cNvCxnSpPr>
            <a:cxnSpLocks/>
          </p:cNvCxnSpPr>
          <p:nvPr/>
        </p:nvCxnSpPr>
        <p:spPr>
          <a:xfrm flipH="1">
            <a:off x="6385560" y="7094790"/>
            <a:ext cx="304987" cy="0"/>
          </a:xfrm>
          <a:prstGeom prst="straightConnector1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11566;p44">
            <a:extLst>
              <a:ext uri="{FF2B5EF4-FFF2-40B4-BE49-F238E27FC236}">
                <a16:creationId xmlns:a16="http://schemas.microsoft.com/office/drawing/2014/main" id="{D1EE056B-4FA2-43EA-0016-4B03A92FA4FE}"/>
              </a:ext>
            </a:extLst>
          </p:cNvPr>
          <p:cNvCxnSpPr/>
          <p:nvPr/>
        </p:nvCxnSpPr>
        <p:spPr>
          <a:xfrm>
            <a:off x="16017427" y="8253030"/>
            <a:ext cx="358909" cy="0"/>
          </a:xfrm>
          <a:prstGeom prst="straightConnector1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11566;p44">
            <a:extLst>
              <a:ext uri="{FF2B5EF4-FFF2-40B4-BE49-F238E27FC236}">
                <a16:creationId xmlns:a16="http://schemas.microsoft.com/office/drawing/2014/main" id="{D36CB2AF-5499-634E-73DC-0758B51872FA}"/>
              </a:ext>
            </a:extLst>
          </p:cNvPr>
          <p:cNvCxnSpPr/>
          <p:nvPr/>
        </p:nvCxnSpPr>
        <p:spPr>
          <a:xfrm>
            <a:off x="3901627" y="9487470"/>
            <a:ext cx="358909" cy="0"/>
          </a:xfrm>
          <a:prstGeom prst="straightConnector1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95C65-35B8-3790-1C8B-B42681559B0F}"/>
              </a:ext>
            </a:extLst>
          </p:cNvPr>
          <p:cNvSpPr txBox="1"/>
          <p:nvPr/>
        </p:nvSpPr>
        <p:spPr>
          <a:xfrm>
            <a:off x="11079480" y="2316480"/>
            <a:ext cx="1478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React.js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6189A8-3F51-01F7-1E55-9BC47D250F2D}"/>
              </a:ext>
            </a:extLst>
          </p:cNvPr>
          <p:cNvSpPr txBox="1"/>
          <p:nvPr/>
        </p:nvSpPr>
        <p:spPr>
          <a:xfrm>
            <a:off x="14097000" y="3474720"/>
            <a:ext cx="3246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Web3.js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3C25EC2-2937-A69E-65D6-A43CF6084B7E}"/>
              </a:ext>
            </a:extLst>
          </p:cNvPr>
          <p:cNvSpPr txBox="1"/>
          <p:nvPr/>
        </p:nvSpPr>
        <p:spPr>
          <a:xfrm>
            <a:off x="8717280" y="4556760"/>
            <a:ext cx="361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</a:t>
            </a:r>
            <a:r>
              <a:rPr lang="en-IN" sz="2000" b="1" dirty="0">
                <a:latin typeface="+mj-lt"/>
              </a:rPr>
              <a:t>Node.js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F6D3F1-DABF-62F6-CF03-8E54C89C64CC}"/>
              </a:ext>
            </a:extLst>
          </p:cNvPr>
          <p:cNvSpPr txBox="1"/>
          <p:nvPr/>
        </p:nvSpPr>
        <p:spPr>
          <a:xfrm>
            <a:off x="7071360" y="6858000"/>
            <a:ext cx="204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Remix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C10F9F-8138-A573-09E6-0B81CC76C46D}"/>
              </a:ext>
            </a:extLst>
          </p:cNvPr>
          <p:cNvSpPr txBox="1"/>
          <p:nvPr/>
        </p:nvSpPr>
        <p:spPr>
          <a:xfrm>
            <a:off x="14218920" y="806196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MetaMask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F55BD3A-8900-EF22-1DCF-923590D0EDCE}"/>
              </a:ext>
            </a:extLst>
          </p:cNvPr>
          <p:cNvSpPr txBox="1"/>
          <p:nvPr/>
        </p:nvSpPr>
        <p:spPr>
          <a:xfrm>
            <a:off x="14295120" y="5669280"/>
            <a:ext cx="207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Solidity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C2F67A-B03A-5ABD-D403-9BFE15B32DF0}"/>
              </a:ext>
            </a:extLst>
          </p:cNvPr>
          <p:cNvSpPr txBox="1"/>
          <p:nvPr/>
        </p:nvSpPr>
        <p:spPr>
          <a:xfrm>
            <a:off x="4693920" y="922020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Ethereum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3048D4A-3A44-0F80-9B8A-2B2FCFB24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5810" y="3070860"/>
            <a:ext cx="1773079" cy="166878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74D7F96-7BCC-D8F1-F3EC-040A1484E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033" y="4086225"/>
            <a:ext cx="1146754" cy="129349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EFF9B69-B78E-C61A-DDCC-A46678DEE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86672" y="5018722"/>
            <a:ext cx="2619375" cy="174307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D78E339-601C-7395-48C6-F361D7E38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7737" y="7363777"/>
            <a:ext cx="1780223" cy="178022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2237778-B112-98F2-F0C9-EA09293F9F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8210" y="6175057"/>
            <a:ext cx="2705100" cy="168592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44D7341-BCE2-8DF8-C8B4-0ADC50265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8850" y="8730386"/>
            <a:ext cx="2480310" cy="1388974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5458C75-8E8B-1E01-08DB-756D159DD541}"/>
              </a:ext>
            </a:extLst>
          </p:cNvPr>
          <p:cNvSpPr txBox="1"/>
          <p:nvPr/>
        </p:nvSpPr>
        <p:spPr>
          <a:xfrm>
            <a:off x="13898880" y="2316481"/>
            <a:ext cx="211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3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A74DF90-6188-F774-8E91-D97C76CE7C99}"/>
              </a:ext>
            </a:extLst>
          </p:cNvPr>
          <p:cNvSpPr txBox="1"/>
          <p:nvPr/>
        </p:nvSpPr>
        <p:spPr>
          <a:xfrm>
            <a:off x="8839200" y="5669280"/>
            <a:ext cx="463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TO PROGRAM SMART CONTRACT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DF7E2-B5A5-D26C-BC89-70FF322DA6D6}"/>
              </a:ext>
            </a:extLst>
          </p:cNvPr>
          <p:cNvSpPr txBox="1"/>
          <p:nvPr/>
        </p:nvSpPr>
        <p:spPr>
          <a:xfrm>
            <a:off x="12862560" y="4632960"/>
            <a:ext cx="300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BACKEND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9798657-ECFC-7905-BFBF-F0ACFA80042C}"/>
              </a:ext>
            </a:extLst>
          </p:cNvPr>
          <p:cNvSpPr txBox="1"/>
          <p:nvPr/>
        </p:nvSpPr>
        <p:spPr>
          <a:xfrm>
            <a:off x="8016240" y="6751320"/>
            <a:ext cx="7879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OPEN SOURCE APPLICATION WHICH FACILITIES DEVELOPING, TESTING AND DEPLOYMENT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29661D0-3576-66D7-0A01-D6C9EB8BD054}"/>
              </a:ext>
            </a:extLst>
          </p:cNvPr>
          <p:cNvSpPr txBox="1"/>
          <p:nvPr/>
        </p:nvSpPr>
        <p:spPr>
          <a:xfrm>
            <a:off x="7513320" y="8061960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DIGITAL WALLET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3C9C22-E686-C848-60FE-9DD1505A7129}"/>
              </a:ext>
            </a:extLst>
          </p:cNvPr>
          <p:cNvSpPr txBox="1"/>
          <p:nvPr/>
        </p:nvSpPr>
        <p:spPr>
          <a:xfrm>
            <a:off x="6720840" y="9083040"/>
            <a:ext cx="9037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DECENTRALIZED BLOCKCHAIN WITH SMART CONTRACT FUNCTIONALITY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A71D77-59E7-47B6-2123-3E4BFD782C4D}"/>
              </a:ext>
            </a:extLst>
          </p:cNvPr>
          <p:cNvSpPr txBox="1"/>
          <p:nvPr/>
        </p:nvSpPr>
        <p:spPr>
          <a:xfrm>
            <a:off x="10088880" y="3459480"/>
            <a:ext cx="454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LIBRAIES ALLOW TO INTERACT WITH LOCAL NODE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212943-5AF0-6983-8EAC-4633ECCAE5F5}"/>
              </a:ext>
            </a:extLst>
          </p:cNvPr>
          <p:cNvSpPr txBox="1"/>
          <p:nvPr/>
        </p:nvSpPr>
        <p:spPr>
          <a:xfrm>
            <a:off x="1417320" y="1082040"/>
            <a:ext cx="7437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+mj-lt"/>
              </a:rPr>
              <a:t>FUTURE ITERATIONS</a:t>
            </a:r>
          </a:p>
        </p:txBody>
      </p:sp>
      <p:cxnSp>
        <p:nvCxnSpPr>
          <p:cNvPr id="3" name="Google Shape;111;p2">
            <a:extLst>
              <a:ext uri="{FF2B5EF4-FFF2-40B4-BE49-F238E27FC236}">
                <a16:creationId xmlns:a16="http://schemas.microsoft.com/office/drawing/2014/main" id="{B7226E73-B788-73B2-72D9-26C4A330B345}"/>
              </a:ext>
            </a:extLst>
          </p:cNvPr>
          <p:cNvCxnSpPr>
            <a:cxnSpLocks/>
          </p:cNvCxnSpPr>
          <p:nvPr/>
        </p:nvCxnSpPr>
        <p:spPr>
          <a:xfrm>
            <a:off x="1580164" y="1942555"/>
            <a:ext cx="6024596" cy="0"/>
          </a:xfrm>
          <a:prstGeom prst="straightConnector1">
            <a:avLst/>
          </a:prstGeom>
          <a:noFill/>
          <a:ln w="76200" cap="rnd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" name="Google Shape;10423;p40">
            <a:extLst>
              <a:ext uri="{FF2B5EF4-FFF2-40B4-BE49-F238E27FC236}">
                <a16:creationId xmlns:a16="http://schemas.microsoft.com/office/drawing/2014/main" id="{B2D88D9C-9B36-C8A0-1C32-59E449E65E0C}"/>
              </a:ext>
            </a:extLst>
          </p:cNvPr>
          <p:cNvGrpSpPr/>
          <p:nvPr/>
        </p:nvGrpSpPr>
        <p:grpSpPr>
          <a:xfrm>
            <a:off x="3215640" y="3764280"/>
            <a:ext cx="10195560" cy="4190999"/>
            <a:chOff x="6796238" y="3158297"/>
            <a:chExt cx="1630319" cy="677257"/>
          </a:xfrm>
        </p:grpSpPr>
        <p:cxnSp>
          <p:nvCxnSpPr>
            <p:cNvPr id="6" name="Google Shape;10424;p40">
              <a:extLst>
                <a:ext uri="{FF2B5EF4-FFF2-40B4-BE49-F238E27FC236}">
                  <a16:creationId xmlns:a16="http://schemas.microsoft.com/office/drawing/2014/main" id="{1EEB6BC5-850D-2AB8-37ED-AAD5AD4DF40E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diamond" w="med" len="med"/>
            </a:ln>
          </p:spPr>
        </p:cxnSp>
        <p:cxnSp>
          <p:nvCxnSpPr>
            <p:cNvPr id="7" name="Google Shape;10425;p40">
              <a:extLst>
                <a:ext uri="{FF2B5EF4-FFF2-40B4-BE49-F238E27FC236}">
                  <a16:creationId xmlns:a16="http://schemas.microsoft.com/office/drawing/2014/main" id="{0713307F-C8F9-91D3-566E-6813BB8F5D55}"/>
                </a:ext>
              </a:extLst>
            </p:cNvPr>
            <p:cNvCxnSpPr>
              <a:cxnSpLocks/>
            </p:cNvCxnSpPr>
            <p:nvPr/>
          </p:nvCxnSpPr>
          <p:spPr>
            <a:xfrm>
              <a:off x="7810957" y="3664854"/>
              <a:ext cx="0" cy="150998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diamond" w="med" len="med"/>
            </a:ln>
          </p:spPr>
        </p:cxnSp>
        <p:cxnSp>
          <p:nvCxnSpPr>
            <p:cNvPr id="8" name="Google Shape;10426;p40">
              <a:extLst>
                <a:ext uri="{FF2B5EF4-FFF2-40B4-BE49-F238E27FC236}">
                  <a16:creationId xmlns:a16="http://schemas.microsoft.com/office/drawing/2014/main" id="{2FB4CAC1-1B1D-6C96-6945-81ECCF527FFA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diamond" w="med" len="med"/>
            </a:ln>
          </p:spPr>
        </p:cxnSp>
        <p:cxnSp>
          <p:nvCxnSpPr>
            <p:cNvPr id="9" name="Google Shape;10427;p40">
              <a:extLst>
                <a:ext uri="{FF2B5EF4-FFF2-40B4-BE49-F238E27FC236}">
                  <a16:creationId xmlns:a16="http://schemas.microsoft.com/office/drawing/2014/main" id="{EAA8B5F0-1513-755F-03E8-4B87B99FE023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diamond" w="med" len="med"/>
            </a:ln>
          </p:spPr>
        </p:cxnSp>
        <p:grpSp>
          <p:nvGrpSpPr>
            <p:cNvPr id="10" name="Google Shape;10428;p40">
              <a:extLst>
                <a:ext uri="{FF2B5EF4-FFF2-40B4-BE49-F238E27FC236}">
                  <a16:creationId xmlns:a16="http://schemas.microsoft.com/office/drawing/2014/main" id="{4FAF8F56-9989-A82D-15AE-56BA1E4D307F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11" name="Google Shape;10429;p40">
                <a:extLst>
                  <a:ext uri="{FF2B5EF4-FFF2-40B4-BE49-F238E27FC236}">
                    <a16:creationId xmlns:a16="http://schemas.microsoft.com/office/drawing/2014/main" id="{E2F9083D-8191-E737-FE40-39FDA904AC43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0430;p40">
                <a:extLst>
                  <a:ext uri="{FF2B5EF4-FFF2-40B4-BE49-F238E27FC236}">
                    <a16:creationId xmlns:a16="http://schemas.microsoft.com/office/drawing/2014/main" id="{847B3CAE-F2C4-ACDE-CB80-51E11EA26E40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0431;p40">
                <a:extLst>
                  <a:ext uri="{FF2B5EF4-FFF2-40B4-BE49-F238E27FC236}">
                    <a16:creationId xmlns:a16="http://schemas.microsoft.com/office/drawing/2014/main" id="{AEE543DB-424A-FF24-C9E5-604D081C6AE0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" name="Google Shape;12381;p46">
            <a:extLst>
              <a:ext uri="{FF2B5EF4-FFF2-40B4-BE49-F238E27FC236}">
                <a16:creationId xmlns:a16="http://schemas.microsoft.com/office/drawing/2014/main" id="{01A0036D-69A5-3713-CDC2-8189068D3821}"/>
              </a:ext>
            </a:extLst>
          </p:cNvPr>
          <p:cNvGrpSpPr/>
          <p:nvPr/>
        </p:nvGrpSpPr>
        <p:grpSpPr>
          <a:xfrm>
            <a:off x="4022305" y="5455920"/>
            <a:ext cx="1220255" cy="1026593"/>
            <a:chOff x="852385" y="1510916"/>
            <a:chExt cx="353145" cy="351997"/>
          </a:xfrm>
        </p:grpSpPr>
        <p:sp>
          <p:nvSpPr>
            <p:cNvPr id="15" name="Google Shape;12382;p46">
              <a:extLst>
                <a:ext uri="{FF2B5EF4-FFF2-40B4-BE49-F238E27FC236}">
                  <a16:creationId xmlns:a16="http://schemas.microsoft.com/office/drawing/2014/main" id="{EF5DE304-A1D4-F63C-7BD8-453D8F8825E4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383;p46">
              <a:extLst>
                <a:ext uri="{FF2B5EF4-FFF2-40B4-BE49-F238E27FC236}">
                  <a16:creationId xmlns:a16="http://schemas.microsoft.com/office/drawing/2014/main" id="{A3CE27DF-DEEE-D9E3-BDD7-64A169D85B2A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384;p46">
              <a:extLst>
                <a:ext uri="{FF2B5EF4-FFF2-40B4-BE49-F238E27FC236}">
                  <a16:creationId xmlns:a16="http://schemas.microsoft.com/office/drawing/2014/main" id="{6B1D6DF2-C41A-1B49-B768-2AC9884C8D14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5395;p51">
            <a:extLst>
              <a:ext uri="{FF2B5EF4-FFF2-40B4-BE49-F238E27FC236}">
                <a16:creationId xmlns:a16="http://schemas.microsoft.com/office/drawing/2014/main" id="{260AC037-87C9-C8F4-9301-3EF3DFBDB6B1}"/>
              </a:ext>
            </a:extLst>
          </p:cNvPr>
          <p:cNvGrpSpPr/>
          <p:nvPr/>
        </p:nvGrpSpPr>
        <p:grpSpPr>
          <a:xfrm>
            <a:off x="6577184" y="5364480"/>
            <a:ext cx="1286656" cy="990600"/>
            <a:chOff x="5693711" y="2656599"/>
            <a:chExt cx="337684" cy="314194"/>
          </a:xfrm>
        </p:grpSpPr>
        <p:sp>
          <p:nvSpPr>
            <p:cNvPr id="19" name="Google Shape;15396;p51">
              <a:extLst>
                <a:ext uri="{FF2B5EF4-FFF2-40B4-BE49-F238E27FC236}">
                  <a16:creationId xmlns:a16="http://schemas.microsoft.com/office/drawing/2014/main" id="{03429415-E14F-BC98-9BD0-5EBDB853C35B}"/>
                </a:ext>
              </a:extLst>
            </p:cNvPr>
            <p:cNvSpPr/>
            <p:nvPr/>
          </p:nvSpPr>
          <p:spPr>
            <a:xfrm>
              <a:off x="5693711" y="2656599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397;p51">
              <a:extLst>
                <a:ext uri="{FF2B5EF4-FFF2-40B4-BE49-F238E27FC236}">
                  <a16:creationId xmlns:a16="http://schemas.microsoft.com/office/drawing/2014/main" id="{53BFAEA1-1CE3-6ACB-4693-86F64B6F12C3}"/>
                </a:ext>
              </a:extLst>
            </p:cNvPr>
            <p:cNvSpPr/>
            <p:nvPr/>
          </p:nvSpPr>
          <p:spPr>
            <a:xfrm>
              <a:off x="5896173" y="2827813"/>
              <a:ext cx="70114" cy="85687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15592;p51">
            <a:extLst>
              <a:ext uri="{FF2B5EF4-FFF2-40B4-BE49-F238E27FC236}">
                <a16:creationId xmlns:a16="http://schemas.microsoft.com/office/drawing/2014/main" id="{BF8C7DF1-C72D-FBD5-E6A1-D8833C75446C}"/>
              </a:ext>
            </a:extLst>
          </p:cNvPr>
          <p:cNvGrpSpPr/>
          <p:nvPr/>
        </p:nvGrpSpPr>
        <p:grpSpPr>
          <a:xfrm>
            <a:off x="9040227" y="5432681"/>
            <a:ext cx="1109614" cy="922400"/>
            <a:chOff x="5621097" y="1500761"/>
            <a:chExt cx="371424" cy="355446"/>
          </a:xfrm>
        </p:grpSpPr>
        <p:sp>
          <p:nvSpPr>
            <p:cNvPr id="22" name="Google Shape;15593;p51">
              <a:extLst>
                <a:ext uri="{FF2B5EF4-FFF2-40B4-BE49-F238E27FC236}">
                  <a16:creationId xmlns:a16="http://schemas.microsoft.com/office/drawing/2014/main" id="{1BEDB9EA-722A-61B3-3144-127776C4012A}"/>
                </a:ext>
              </a:extLst>
            </p:cNvPr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594;p51">
              <a:extLst>
                <a:ext uri="{FF2B5EF4-FFF2-40B4-BE49-F238E27FC236}">
                  <a16:creationId xmlns:a16="http://schemas.microsoft.com/office/drawing/2014/main" id="{57D2B359-94A8-BF4F-ECE2-E179B0C416E0}"/>
                </a:ext>
              </a:extLst>
            </p:cNvPr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12576;p47">
            <a:extLst>
              <a:ext uri="{FF2B5EF4-FFF2-40B4-BE49-F238E27FC236}">
                <a16:creationId xmlns:a16="http://schemas.microsoft.com/office/drawing/2014/main" id="{7BA0C1EA-E884-6627-5746-BA593969F01C}"/>
              </a:ext>
            </a:extLst>
          </p:cNvPr>
          <p:cNvGrpSpPr/>
          <p:nvPr/>
        </p:nvGrpSpPr>
        <p:grpSpPr>
          <a:xfrm>
            <a:off x="11421916" y="5349240"/>
            <a:ext cx="1242524" cy="1127760"/>
            <a:chOff x="2216956" y="1510503"/>
            <a:chExt cx="318721" cy="345615"/>
          </a:xfrm>
        </p:grpSpPr>
        <p:sp>
          <p:nvSpPr>
            <p:cNvPr id="25" name="Google Shape;12577;p47">
              <a:extLst>
                <a:ext uri="{FF2B5EF4-FFF2-40B4-BE49-F238E27FC236}">
                  <a16:creationId xmlns:a16="http://schemas.microsoft.com/office/drawing/2014/main" id="{B2E5AABA-171E-7CDA-6DE7-46E5174542BE}"/>
                </a:ext>
              </a:extLst>
            </p:cNvPr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2578;p47">
              <a:extLst>
                <a:ext uri="{FF2B5EF4-FFF2-40B4-BE49-F238E27FC236}">
                  <a16:creationId xmlns:a16="http://schemas.microsoft.com/office/drawing/2014/main" id="{7788C7E8-801A-0244-5429-27A6ED55FF41}"/>
                </a:ext>
              </a:extLst>
            </p:cNvPr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2579;p47">
              <a:extLst>
                <a:ext uri="{FF2B5EF4-FFF2-40B4-BE49-F238E27FC236}">
                  <a16:creationId xmlns:a16="http://schemas.microsoft.com/office/drawing/2014/main" id="{B424D43D-E10D-4EFF-3FCF-35441836B09C}"/>
                </a:ext>
              </a:extLst>
            </p:cNvPr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2580;p47">
              <a:extLst>
                <a:ext uri="{FF2B5EF4-FFF2-40B4-BE49-F238E27FC236}">
                  <a16:creationId xmlns:a16="http://schemas.microsoft.com/office/drawing/2014/main" id="{478AA09E-B8EB-C970-A676-4448DCBDA168}"/>
                </a:ext>
              </a:extLst>
            </p:cNvPr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2581;p47">
              <a:extLst>
                <a:ext uri="{FF2B5EF4-FFF2-40B4-BE49-F238E27FC236}">
                  <a16:creationId xmlns:a16="http://schemas.microsoft.com/office/drawing/2014/main" id="{1C06561B-393E-27E7-0AD2-95F50FE54A70}"/>
                </a:ext>
              </a:extLst>
            </p:cNvPr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80F6CB1-26AE-57B7-54F6-A45DD57D50FF}"/>
              </a:ext>
            </a:extLst>
          </p:cNvPr>
          <p:cNvSpPr txBox="1"/>
          <p:nvPr/>
        </p:nvSpPr>
        <p:spPr>
          <a:xfrm>
            <a:off x="2042160" y="795528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UPGRADINGSOLAR INVESTMENT FIRM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344808-18C7-DBC0-1185-9F13436D49F4}"/>
              </a:ext>
            </a:extLst>
          </p:cNvPr>
          <p:cNvSpPr txBox="1"/>
          <p:nvPr/>
        </p:nvSpPr>
        <p:spPr>
          <a:xfrm>
            <a:off x="5273040" y="3322320"/>
            <a:ext cx="5745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INTAGRATE WITH  AI &amp; ML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E62AE-9018-B5AC-E2F6-487FA4CCF59F}"/>
              </a:ext>
            </a:extLst>
          </p:cNvPr>
          <p:cNvSpPr txBox="1"/>
          <p:nvPr/>
        </p:nvSpPr>
        <p:spPr>
          <a:xfrm>
            <a:off x="7437120" y="7894320"/>
            <a:ext cx="6431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CREATE AN OWN BLOCK CHAIN NETWORK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35D3BB-4046-5941-8983-3BAA7D09DD7F}"/>
              </a:ext>
            </a:extLst>
          </p:cNvPr>
          <p:cNvSpPr txBox="1"/>
          <p:nvPr/>
        </p:nvSpPr>
        <p:spPr>
          <a:xfrm>
            <a:off x="9311640" y="3444240"/>
            <a:ext cx="755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</a:rPr>
              <a:t>UPGRADE TO ACCESS OTHER RENEWABLE RESOURCES</a:t>
            </a:r>
          </a:p>
        </p:txBody>
      </p:sp>
      <p:pic>
        <p:nvPicPr>
          <p:cNvPr id="35" name="Google Shape;124;g276e455c8a5_0_0">
            <a:extLst>
              <a:ext uri="{FF2B5EF4-FFF2-40B4-BE49-F238E27FC236}">
                <a16:creationId xmlns:a16="http://schemas.microsoft.com/office/drawing/2014/main" id="{3DEF4F49-E375-B7BC-338F-4A2C67BCA2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389" r="30615" b="41009"/>
          <a:stretch/>
        </p:blipFill>
        <p:spPr>
          <a:xfrm>
            <a:off x="95750" y="8881100"/>
            <a:ext cx="1682601" cy="124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823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C89DE-1B5E-AE22-EBFF-59A84D85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320" y="0"/>
            <a:ext cx="18562320" cy="1028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F841A-1D53-E132-D9F9-466631663D13}"/>
              </a:ext>
            </a:extLst>
          </p:cNvPr>
          <p:cNvSpPr/>
          <p:nvPr/>
        </p:nvSpPr>
        <p:spPr>
          <a:xfrm>
            <a:off x="-274320" y="9585960"/>
            <a:ext cx="1856232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E94A9-48CD-1EB5-4FF8-C907490AF231}"/>
              </a:ext>
            </a:extLst>
          </p:cNvPr>
          <p:cNvSpPr txBox="1"/>
          <p:nvPr/>
        </p:nvSpPr>
        <p:spPr>
          <a:xfrm>
            <a:off x="0" y="1615440"/>
            <a:ext cx="36423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  <a:r>
              <a:rPr lang="en-US" sz="2000" b="1" dirty="0">
                <a:latin typeface="Arial Black" panose="020B0A04020102020204" pitchFamily="34" charset="0"/>
              </a:rPr>
              <a:t>- Solar panel and battery manufacturer</a:t>
            </a:r>
          </a:p>
          <a:p>
            <a:endParaRPr lang="en-US" sz="2000" b="1" dirty="0">
              <a:latin typeface="Arial Black" panose="020B0A04020102020204" pitchFamily="34" charset="0"/>
            </a:endParaRPr>
          </a:p>
          <a:p>
            <a:r>
              <a:rPr lang="en-US" sz="2000" b="1" dirty="0">
                <a:latin typeface="Arial Black" panose="020B0A04020102020204" pitchFamily="34" charset="0"/>
              </a:rPr>
              <a:t>    - Electrical and Electronic manufacturer</a:t>
            </a:r>
            <a:r>
              <a:rPr lang="en-US" dirty="0"/>
              <a:t>    </a:t>
            </a:r>
          </a:p>
          <a:p>
            <a:pPr algn="just"/>
            <a:endParaRPr lang="en-US" dirty="0"/>
          </a:p>
          <a:p>
            <a:r>
              <a:rPr lang="en-US" dirty="0"/>
              <a:t>        </a:t>
            </a:r>
            <a:r>
              <a:rPr lang="en-US" sz="2000" b="1" dirty="0">
                <a:latin typeface="Arial Black" panose="020B0A04020102020204" pitchFamily="34" charset="0"/>
              </a:rPr>
              <a:t>-Server maintaining companies</a:t>
            </a:r>
          </a:p>
          <a:p>
            <a:pPr algn="just"/>
            <a:endParaRPr lang="en-US" sz="2000" b="1" dirty="0">
              <a:latin typeface="Arial Black" panose="020B0A04020102020204" pitchFamily="34" charset="0"/>
            </a:endParaRPr>
          </a:p>
          <a:p>
            <a:r>
              <a:rPr lang="en-US" sz="2000" b="1" dirty="0">
                <a:latin typeface="Arial Black" panose="020B0A04020102020204" pitchFamily="34" charset="0"/>
              </a:rPr>
              <a:t>   -Government programs and organization.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E1F298-C42D-0274-DB56-1D79298745D0}"/>
              </a:ext>
            </a:extLst>
          </p:cNvPr>
          <p:cNvSpPr txBox="1"/>
          <p:nvPr/>
        </p:nvSpPr>
        <p:spPr>
          <a:xfrm>
            <a:off x="3703320" y="1325880"/>
            <a:ext cx="33985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2000" b="1" dirty="0">
                <a:latin typeface="Arial Black" panose="020B0A04020102020204" pitchFamily="34" charset="0"/>
              </a:rPr>
              <a:t>Peer to peer energy trading </a:t>
            </a:r>
          </a:p>
          <a:p>
            <a:pPr marL="285750" indent="-285750">
              <a:buFontTx/>
              <a:buChar char="-"/>
            </a:pPr>
            <a:endParaRPr lang="en-IN" sz="2000" b="1" dirty="0"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N" sz="2000" b="1" dirty="0">
                <a:latin typeface="Arial Black" panose="020B0A04020102020204" pitchFamily="34" charset="0"/>
              </a:rPr>
              <a:t>New market  economy</a:t>
            </a:r>
          </a:p>
          <a:p>
            <a:pPr marL="285750" indent="-285750">
              <a:buFontTx/>
              <a:buChar char="-"/>
            </a:pPr>
            <a:endParaRPr lang="en-IN" sz="2000" b="1" dirty="0"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N" sz="2000" b="1" dirty="0">
                <a:latin typeface="Arial Black" panose="020B0A04020102020204" pitchFamily="34" charset="0"/>
              </a:rPr>
              <a:t>Decentralized energy market</a:t>
            </a:r>
          </a:p>
          <a:p>
            <a:pPr marL="285750" indent="-285750">
              <a:buFontTx/>
              <a:buChar char="-"/>
            </a:pPr>
            <a:endParaRPr lang="en-IN" sz="2000" b="1" dirty="0">
              <a:latin typeface="Arial Black" panose="020B0A04020102020204" pitchFamily="34" charset="0"/>
            </a:endParaRPr>
          </a:p>
          <a:p>
            <a:pPr marL="285750" indent="-285750">
              <a:buFontTx/>
              <a:buChar char="-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95CCD-4EF2-9195-F0D9-9965DCCCD8D1}"/>
              </a:ext>
            </a:extLst>
          </p:cNvPr>
          <p:cNvSpPr txBox="1"/>
          <p:nvPr/>
        </p:nvSpPr>
        <p:spPr>
          <a:xfrm>
            <a:off x="3825240" y="4572000"/>
            <a:ext cx="3246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 Black" panose="020B0A04020102020204" pitchFamily="34" charset="0"/>
              </a:rPr>
              <a:t>-Solar panels</a:t>
            </a:r>
          </a:p>
          <a:p>
            <a:endParaRPr lang="en-IN" sz="2000" b="1" dirty="0">
              <a:latin typeface="Arial Black" panose="020B0A04020102020204" pitchFamily="34" charset="0"/>
            </a:endParaRPr>
          </a:p>
          <a:p>
            <a:r>
              <a:rPr lang="en-IN" sz="2000" b="1" dirty="0">
                <a:latin typeface="Arial Black" panose="020B0A04020102020204" pitchFamily="34" charset="0"/>
              </a:rPr>
              <a:t>-Electrical and electronical  components</a:t>
            </a:r>
          </a:p>
          <a:p>
            <a:endParaRPr lang="en-IN" sz="2000" b="1" dirty="0">
              <a:latin typeface="Arial Black" panose="020B0A04020102020204" pitchFamily="34" charset="0"/>
            </a:endParaRPr>
          </a:p>
          <a:p>
            <a:r>
              <a:rPr lang="en-IN" sz="2000" b="1" dirty="0">
                <a:latin typeface="Arial Black" panose="020B0A04020102020204" pitchFamily="34" charset="0"/>
              </a:rPr>
              <a:t>-Grid’s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0D8DD-1ECB-4FC8-0EE4-910C7DEA1A18}"/>
              </a:ext>
            </a:extLst>
          </p:cNvPr>
          <p:cNvSpPr txBox="1"/>
          <p:nvPr/>
        </p:nvSpPr>
        <p:spPr>
          <a:xfrm>
            <a:off x="7330440" y="1569720"/>
            <a:ext cx="3093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Ecoledgence is a peer-to-peer energy trading platform built on the blockchain with features like smart contracts, live monitoring, and transparency that enable a decentralized energy market and the emergence of a new market economy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BD0011-B2C9-3DF7-C35D-20E4C8F4AF06}"/>
              </a:ext>
            </a:extLst>
          </p:cNvPr>
          <p:cNvSpPr txBox="1"/>
          <p:nvPr/>
        </p:nvSpPr>
        <p:spPr>
          <a:xfrm>
            <a:off x="167640" y="758952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Development cost   </a:t>
            </a:r>
            <a:r>
              <a:rPr lang="en-IN" baseline="-25000" dirty="0"/>
              <a:t> - 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EFAE00-ED1A-E0A0-F4A6-F18C7B2816C7}"/>
              </a:ext>
            </a:extLst>
          </p:cNvPr>
          <p:cNvSpPr/>
          <p:nvPr/>
        </p:nvSpPr>
        <p:spPr>
          <a:xfrm>
            <a:off x="0" y="7086600"/>
            <a:ext cx="9022080" cy="2392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FB1E4-6B4B-BCEA-A4B0-72530166008A}"/>
              </a:ext>
            </a:extLst>
          </p:cNvPr>
          <p:cNvSpPr txBox="1"/>
          <p:nvPr/>
        </p:nvSpPr>
        <p:spPr>
          <a:xfrm>
            <a:off x="9144000" y="7635240"/>
            <a:ext cx="865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an new platform in the trading market  which is trustable because it is an real world asset . </a:t>
            </a:r>
          </a:p>
          <a:p>
            <a:r>
              <a:rPr lang="en-IN" dirty="0"/>
              <a:t>This platform  makes  an connection between sellers and buyers to trade their  energy  in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C3501C-FC18-42E2-0A86-F8775BAE0270}"/>
              </a:ext>
            </a:extLst>
          </p:cNvPr>
          <p:cNvSpPr txBox="1"/>
          <p:nvPr/>
        </p:nvSpPr>
        <p:spPr>
          <a:xfrm>
            <a:off x="11170920" y="1584960"/>
            <a:ext cx="2773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-</a:t>
            </a:r>
            <a:r>
              <a:rPr lang="en-IN" sz="2000" b="1" dirty="0">
                <a:latin typeface="Arial Black" panose="020B0A04020102020204" pitchFamily="34" charset="0"/>
              </a:rPr>
              <a:t>Real world asset</a:t>
            </a:r>
          </a:p>
          <a:p>
            <a:endParaRPr lang="en-IN" sz="2000" b="1" dirty="0">
              <a:latin typeface="Arial Black" panose="020B0A04020102020204" pitchFamily="34" charset="0"/>
            </a:endParaRPr>
          </a:p>
          <a:p>
            <a:r>
              <a:rPr lang="en-IN" sz="2000" b="1" dirty="0">
                <a:latin typeface="Arial Black" panose="020B0A04020102020204" pitchFamily="34" charset="0"/>
              </a:rPr>
              <a:t>-Transparency</a:t>
            </a:r>
          </a:p>
          <a:p>
            <a:endParaRPr lang="en-IN" sz="2000" b="1" dirty="0">
              <a:latin typeface="Arial Black" panose="020B0A04020102020204" pitchFamily="34" charset="0"/>
            </a:endParaRPr>
          </a:p>
          <a:p>
            <a:r>
              <a:rPr lang="en-IN" sz="2000" b="1" dirty="0">
                <a:latin typeface="Arial Black" panose="020B0A04020102020204" pitchFamily="34" charset="0"/>
              </a:rPr>
              <a:t>-Trustworthiness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00F4D-5894-1A1F-41A7-DC9EFE84F5D6}"/>
              </a:ext>
            </a:extLst>
          </p:cNvPr>
          <p:cNvSpPr txBox="1"/>
          <p:nvPr/>
        </p:nvSpPr>
        <p:spPr>
          <a:xfrm>
            <a:off x="14356080" y="2194560"/>
            <a:ext cx="3672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 Black" panose="020B0A04020102020204" pitchFamily="34" charset="0"/>
              </a:rPr>
              <a:t>-Government organisations</a:t>
            </a:r>
          </a:p>
          <a:p>
            <a:endParaRPr lang="en-IN" sz="2000" b="1" dirty="0">
              <a:latin typeface="Arial Black" panose="020B0A04020102020204" pitchFamily="34" charset="0"/>
            </a:endParaRPr>
          </a:p>
          <a:p>
            <a:endParaRPr lang="en-IN" sz="2000" b="1" dirty="0">
              <a:latin typeface="Arial Black" panose="020B0A04020102020204" pitchFamily="34" charset="0"/>
            </a:endParaRPr>
          </a:p>
          <a:p>
            <a:r>
              <a:rPr lang="en-IN" sz="2000" b="1" dirty="0">
                <a:latin typeface="Arial Black" panose="020B0A04020102020204" pitchFamily="34" charset="0"/>
              </a:rPr>
              <a:t>-Large Scale Industries</a:t>
            </a:r>
          </a:p>
          <a:p>
            <a:endParaRPr lang="en-IN" sz="2000" b="1" dirty="0">
              <a:latin typeface="Arial Black" panose="020B0A04020102020204" pitchFamily="34" charset="0"/>
            </a:endParaRPr>
          </a:p>
          <a:p>
            <a:endParaRPr lang="en-IN" sz="2000" b="1" dirty="0">
              <a:latin typeface="Arial Black" panose="020B0A04020102020204" pitchFamily="34" charset="0"/>
            </a:endParaRPr>
          </a:p>
          <a:p>
            <a:r>
              <a:rPr lang="en-IN" sz="2000" b="1" dirty="0">
                <a:latin typeface="Arial Black" panose="020B0A04020102020204" pitchFamily="34" charset="0"/>
              </a:rPr>
              <a:t>-Commercial building and apartments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610EA-E04F-2D0C-D106-507D578E4894}"/>
              </a:ext>
            </a:extLst>
          </p:cNvPr>
          <p:cNvSpPr txBox="1"/>
          <p:nvPr/>
        </p:nvSpPr>
        <p:spPr>
          <a:xfrm>
            <a:off x="11079480" y="4617720"/>
            <a:ext cx="28346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 Black" panose="020B0A04020102020204" pitchFamily="34" charset="0"/>
              </a:rPr>
              <a:t>ELECTRICAL</a:t>
            </a:r>
          </a:p>
          <a:p>
            <a:r>
              <a:rPr lang="en-IN" sz="2000" b="1" dirty="0">
                <a:latin typeface="Arial Black" panose="020B0A04020102020204" pitchFamily="34" charset="0"/>
              </a:rPr>
              <a:t>       </a:t>
            </a:r>
            <a:r>
              <a:rPr lang="en-IN" sz="2000" dirty="0">
                <a:latin typeface="+mn-lt"/>
              </a:rPr>
              <a:t>GRIDS</a:t>
            </a:r>
          </a:p>
          <a:p>
            <a:endParaRPr lang="en-IN" sz="2000" b="1" dirty="0">
              <a:latin typeface="Arial Black" panose="020B0A04020102020204" pitchFamily="34" charset="0"/>
            </a:endParaRPr>
          </a:p>
          <a:p>
            <a:r>
              <a:rPr lang="en-IN" sz="2000" b="1" dirty="0">
                <a:latin typeface="Arial Black" panose="020B0A04020102020204" pitchFamily="34" charset="0"/>
              </a:rPr>
              <a:t>TECHNICAL</a:t>
            </a:r>
          </a:p>
          <a:p>
            <a:r>
              <a:rPr lang="en-IN" sz="2000" b="1" dirty="0">
                <a:latin typeface="Arial Black" panose="020B0A04020102020204" pitchFamily="34" charset="0"/>
              </a:rPr>
              <a:t>      </a:t>
            </a:r>
            <a:r>
              <a:rPr lang="en-IN" sz="2000" b="1" dirty="0">
                <a:latin typeface="+mj-lt"/>
              </a:rPr>
              <a:t>-</a:t>
            </a:r>
            <a:r>
              <a:rPr lang="en-IN" sz="2000" dirty="0">
                <a:latin typeface="+mn-lt"/>
              </a:rPr>
              <a:t>LAPTOP</a:t>
            </a:r>
          </a:p>
          <a:p>
            <a:r>
              <a:rPr lang="en-IN" sz="2000" dirty="0">
                <a:latin typeface="+mn-lt"/>
              </a:rPr>
              <a:t>       -MOBILES</a:t>
            </a:r>
          </a:p>
          <a:p>
            <a:r>
              <a:rPr lang="en-IN" sz="2000" dirty="0">
                <a:latin typeface="+mn-lt"/>
              </a:rPr>
              <a:t>       -PC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80840E-7CE3-92B8-0326-0E38A85DDF9C}"/>
              </a:ext>
            </a:extLst>
          </p:cNvPr>
          <p:cNvSpPr/>
          <p:nvPr/>
        </p:nvSpPr>
        <p:spPr>
          <a:xfrm>
            <a:off x="0" y="7056120"/>
            <a:ext cx="18074640" cy="260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Google Shape;124;g276e455c8a5_0_0">
            <a:extLst>
              <a:ext uri="{FF2B5EF4-FFF2-40B4-BE49-F238E27FC236}">
                <a16:creationId xmlns:a16="http://schemas.microsoft.com/office/drawing/2014/main" id="{7339A814-E857-9F21-931A-A2C7AC52B1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389" r="30615" b="41009"/>
          <a:stretch/>
        </p:blipFill>
        <p:spPr>
          <a:xfrm>
            <a:off x="-137160" y="8698220"/>
            <a:ext cx="1682601" cy="124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11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4605</TotalTime>
  <Words>706</Words>
  <Application>Microsoft Office PowerPoint</Application>
  <PresentationFormat>Custom</PresentationFormat>
  <Paragraphs>191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Anaheim</vt:lpstr>
      <vt:lpstr>Arial</vt:lpstr>
      <vt:lpstr>Arial Black</vt:lpstr>
      <vt:lpstr>Calibri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Logidha V</dc:creator>
  <cp:lastModifiedBy>paramesh waran</cp:lastModifiedBy>
  <cp:revision>7</cp:revision>
  <dcterms:created xsi:type="dcterms:W3CDTF">2006-08-16T00:00:00Z</dcterms:created>
  <dcterms:modified xsi:type="dcterms:W3CDTF">2024-08-15T01:15:54Z</dcterms:modified>
</cp:coreProperties>
</file>